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5"/>
  </p:notesMasterIdLst>
  <p:sldIdLst>
    <p:sldId id="256" r:id="rId2"/>
    <p:sldId id="295" r:id="rId3"/>
    <p:sldId id="257" r:id="rId4"/>
    <p:sldId id="296" r:id="rId5"/>
    <p:sldId id="258" r:id="rId6"/>
    <p:sldId id="298" r:id="rId7"/>
    <p:sldId id="297"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x="9144000" cy="5143500" type="screen16x9"/>
  <p:notesSz cx="6858000" cy="9144000"/>
  <p:embeddedFontLst>
    <p:embeddedFont>
      <p:font typeface="Calibri" panose="020F0502020204030204" pitchFamily="34" charset="0"/>
      <p:regular r:id="rId46"/>
      <p:bold r:id="rId47"/>
      <p:italic r:id="rId48"/>
      <p:boldItalic r:id="rId49"/>
    </p:embeddedFont>
    <p:embeddedFont>
      <p:font typeface="Montserrat" panose="00000500000000000000" pitchFamily="2" charset="0"/>
      <p:regular r:id="rId50"/>
      <p:bold r:id="rId51"/>
      <p:italic r:id="rId52"/>
      <p:boldItalic r:id="rId53"/>
    </p:embeddedFont>
    <p:embeddedFont>
      <p:font typeface="Red Hat Display" panose="020B0604020202020204" charset="0"/>
      <p:regular r:id="rId54"/>
      <p:bold r:id="rId55"/>
      <p:italic r:id="rId56"/>
      <p:boldItalic r:id="rId57"/>
    </p:embeddedFont>
    <p:embeddedFont>
      <p:font typeface="Red Hat Text" panose="020B0604020202020204"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F38A07-D7B8-4D88-859F-E63A7DEED6EB}">
  <a:tblStyle styleId="{67F38A07-D7B8-4D88-859F-E63A7DEED6E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50AF5C-1CCD-4E7A-9779-E25E6EAF9B9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100"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font" Target="fonts/font1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jpg>
</file>

<file path=ppt/media/image11.jpg>
</file>

<file path=ppt/media/image12.jpg>
</file>

<file path=ppt/media/image13.png>
</file>

<file path=ppt/media/image2.png>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c80e817397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c80e817397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b2f7c811e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b2f7c811e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b2f7c811e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b2f7c811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b2f7c811ed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b2f7c811ed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b2f7c811e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b2f7c811e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b2f7c811ed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b2f7c811e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b2f7c811ed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b2f7c811ed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b2f7c811e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b2f7c811e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b2f7c811e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b2f7c811e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b2f7c811e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b2f7c811ed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b2f7c811ed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b2f7c811ed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7ac4a4f4f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7ac4a4f4f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g41a98d525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5"/>
            </a:gs>
            <a:gs pos="100000">
              <a:schemeClr val="accent4"/>
            </a:gs>
          </a:gsLst>
          <a:lin ang="18900044" scaled="0"/>
        </a:gradFill>
        <a:effectLst/>
      </p:bgPr>
    </p:bg>
    <p:spTree>
      <p:nvGrpSpPr>
        <p:cNvPr id="1" name="Shape 9"/>
        <p:cNvGrpSpPr/>
        <p:nvPr/>
      </p:nvGrpSpPr>
      <p:grpSpPr>
        <a:xfrm>
          <a:off x="0" y="0"/>
          <a:ext cx="0" cy="0"/>
          <a:chOff x="0" y="0"/>
          <a:chExt cx="0" cy="0"/>
        </a:xfrm>
      </p:grpSpPr>
      <p:sp>
        <p:nvSpPr>
          <p:cNvPr id="10" name="Google Shape;10;p2"/>
          <p:cNvSpPr/>
          <p:nvPr/>
        </p:nvSpPr>
        <p:spPr>
          <a:xfrm rot="5400000">
            <a:off x="254825" y="626250"/>
            <a:ext cx="3366900" cy="38910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2" name="Google Shape;12;p2"/>
          <p:cNvSpPr txBox="1">
            <a:spLocks noGrp="1"/>
          </p:cNvSpPr>
          <p:nvPr>
            <p:ph type="ctrTitle"/>
          </p:nvPr>
        </p:nvSpPr>
        <p:spPr>
          <a:xfrm>
            <a:off x="4207975" y="1510600"/>
            <a:ext cx="4047900" cy="21222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 Dark background">
  <p:cSld name="BLANK_1">
    <p:bg>
      <p:bgPr>
        <a:gradFill>
          <a:gsLst>
            <a:gs pos="0">
              <a:schemeClr val="accent5"/>
            </a:gs>
            <a:gs pos="100000">
              <a:schemeClr val="accent4"/>
            </a:gs>
          </a:gsLst>
          <a:lin ang="18900044" scaled="0"/>
        </a:gradFill>
        <a:effectLst/>
      </p:bgPr>
    </p:bg>
    <p:spTree>
      <p:nvGrpSpPr>
        <p:cNvPr id="1" name="Shape 61"/>
        <p:cNvGrpSpPr/>
        <p:nvPr/>
      </p:nvGrpSpPr>
      <p:grpSpPr>
        <a:xfrm>
          <a:off x="0" y="0"/>
          <a:ext cx="0" cy="0"/>
          <a:chOff x="0" y="0"/>
          <a:chExt cx="0" cy="0"/>
        </a:xfrm>
      </p:grpSpPr>
      <p:sp>
        <p:nvSpPr>
          <p:cNvPr id="62" name="Google Shape;62;p11"/>
          <p:cNvSpPr/>
          <p:nvPr/>
        </p:nvSpPr>
        <p:spPr>
          <a:xfrm rot="5400000">
            <a:off x="163900" y="209130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1"/>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4" name="Google Shape;64;p1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1"/>
            </a:gs>
            <a:gs pos="100000">
              <a:schemeClr val="accent2"/>
            </a:gs>
          </a:gsLst>
          <a:lin ang="18900044" scaled="0"/>
        </a:gradFill>
        <a:effectLst/>
      </p:bgPr>
    </p:bg>
    <p:spTree>
      <p:nvGrpSpPr>
        <p:cNvPr id="1" name="Shape 13"/>
        <p:cNvGrpSpPr/>
        <p:nvPr/>
      </p:nvGrpSpPr>
      <p:grpSpPr>
        <a:xfrm>
          <a:off x="0" y="0"/>
          <a:ext cx="0" cy="0"/>
          <a:chOff x="0" y="0"/>
          <a:chExt cx="0" cy="0"/>
        </a:xfrm>
      </p:grpSpPr>
      <p:sp>
        <p:nvSpPr>
          <p:cNvPr id="14" name="Google Shape;14;p3"/>
          <p:cNvSpPr/>
          <p:nvPr/>
        </p:nvSpPr>
        <p:spPr>
          <a:xfrm rot="5400000">
            <a:off x="260250" y="1428700"/>
            <a:ext cx="1750800" cy="2286000"/>
          </a:xfrm>
          <a:prstGeom prst="round2Same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6" name="Google Shape;16;p3"/>
          <p:cNvSpPr txBox="1">
            <a:spLocks noGrp="1"/>
          </p:cNvSpPr>
          <p:nvPr>
            <p:ph type="ctrTitle"/>
          </p:nvPr>
        </p:nvSpPr>
        <p:spPr>
          <a:xfrm>
            <a:off x="2475275" y="2003875"/>
            <a:ext cx="5813400" cy="668100"/>
          </a:xfrm>
          <a:prstGeom prst="rect">
            <a:avLst/>
          </a:prstGeom>
        </p:spPr>
        <p:txBody>
          <a:bodyPr spcFirstLastPara="1" wrap="square" lIns="0" tIns="0" rIns="0" bIns="0" anchor="b" anchorCtr="0">
            <a:noAutofit/>
          </a:bodyPr>
          <a:lstStyle>
            <a:lvl1pPr lvl="0" rtl="0">
              <a:spcBef>
                <a:spcPts val="0"/>
              </a:spcBef>
              <a:spcAft>
                <a:spcPts val="0"/>
              </a:spcAft>
              <a:buClr>
                <a:schemeClr val="accent5"/>
              </a:buClr>
              <a:buSzPts val="4400"/>
              <a:buNone/>
              <a:defRPr sz="4400">
                <a:solidFill>
                  <a:schemeClr val="accent5"/>
                </a:solidFill>
              </a:defRPr>
            </a:lvl1pPr>
            <a:lvl2pPr lvl="1" rtl="0">
              <a:spcBef>
                <a:spcPts val="0"/>
              </a:spcBef>
              <a:spcAft>
                <a:spcPts val="0"/>
              </a:spcAft>
              <a:buClr>
                <a:schemeClr val="accent5"/>
              </a:buClr>
              <a:buSzPts val="4400"/>
              <a:buNone/>
              <a:defRPr sz="4400">
                <a:solidFill>
                  <a:schemeClr val="accent5"/>
                </a:solidFill>
              </a:defRPr>
            </a:lvl2pPr>
            <a:lvl3pPr lvl="2" rtl="0">
              <a:spcBef>
                <a:spcPts val="0"/>
              </a:spcBef>
              <a:spcAft>
                <a:spcPts val="0"/>
              </a:spcAft>
              <a:buClr>
                <a:schemeClr val="accent5"/>
              </a:buClr>
              <a:buSzPts val="4400"/>
              <a:buNone/>
              <a:defRPr sz="4400">
                <a:solidFill>
                  <a:schemeClr val="accent5"/>
                </a:solidFill>
              </a:defRPr>
            </a:lvl3pPr>
            <a:lvl4pPr lvl="3" rtl="0">
              <a:spcBef>
                <a:spcPts val="0"/>
              </a:spcBef>
              <a:spcAft>
                <a:spcPts val="0"/>
              </a:spcAft>
              <a:buClr>
                <a:schemeClr val="accent5"/>
              </a:buClr>
              <a:buSzPts val="4400"/>
              <a:buNone/>
              <a:defRPr sz="4400">
                <a:solidFill>
                  <a:schemeClr val="accent5"/>
                </a:solidFill>
              </a:defRPr>
            </a:lvl4pPr>
            <a:lvl5pPr lvl="4" rtl="0">
              <a:spcBef>
                <a:spcPts val="0"/>
              </a:spcBef>
              <a:spcAft>
                <a:spcPts val="0"/>
              </a:spcAft>
              <a:buClr>
                <a:schemeClr val="accent5"/>
              </a:buClr>
              <a:buSzPts val="4400"/>
              <a:buNone/>
              <a:defRPr sz="4400">
                <a:solidFill>
                  <a:schemeClr val="accent5"/>
                </a:solidFill>
              </a:defRPr>
            </a:lvl5pPr>
            <a:lvl6pPr lvl="5" rtl="0">
              <a:spcBef>
                <a:spcPts val="0"/>
              </a:spcBef>
              <a:spcAft>
                <a:spcPts val="0"/>
              </a:spcAft>
              <a:buClr>
                <a:schemeClr val="accent5"/>
              </a:buClr>
              <a:buSzPts val="4400"/>
              <a:buNone/>
              <a:defRPr sz="4400">
                <a:solidFill>
                  <a:schemeClr val="accent5"/>
                </a:solidFill>
              </a:defRPr>
            </a:lvl6pPr>
            <a:lvl7pPr lvl="6" rtl="0">
              <a:spcBef>
                <a:spcPts val="0"/>
              </a:spcBef>
              <a:spcAft>
                <a:spcPts val="0"/>
              </a:spcAft>
              <a:buClr>
                <a:schemeClr val="accent5"/>
              </a:buClr>
              <a:buSzPts val="4400"/>
              <a:buNone/>
              <a:defRPr sz="4400">
                <a:solidFill>
                  <a:schemeClr val="accent5"/>
                </a:solidFill>
              </a:defRPr>
            </a:lvl7pPr>
            <a:lvl8pPr lvl="7" rtl="0">
              <a:spcBef>
                <a:spcPts val="0"/>
              </a:spcBef>
              <a:spcAft>
                <a:spcPts val="0"/>
              </a:spcAft>
              <a:buClr>
                <a:schemeClr val="accent5"/>
              </a:buClr>
              <a:buSzPts val="4400"/>
              <a:buNone/>
              <a:defRPr sz="4400">
                <a:solidFill>
                  <a:schemeClr val="accent5"/>
                </a:solidFill>
              </a:defRPr>
            </a:lvl8pPr>
            <a:lvl9pPr lvl="8" rtl="0">
              <a:spcBef>
                <a:spcPts val="0"/>
              </a:spcBef>
              <a:spcAft>
                <a:spcPts val="0"/>
              </a:spcAft>
              <a:buClr>
                <a:schemeClr val="accent5"/>
              </a:buClr>
              <a:buSzPts val="4400"/>
              <a:buNone/>
              <a:defRPr sz="4400">
                <a:solidFill>
                  <a:schemeClr val="accent5"/>
                </a:solidFill>
              </a:defRPr>
            </a:lvl9pPr>
          </a:lstStyle>
          <a:p>
            <a:endParaRPr/>
          </a:p>
        </p:txBody>
      </p:sp>
      <p:sp>
        <p:nvSpPr>
          <p:cNvPr id="17" name="Google Shape;17;p3"/>
          <p:cNvSpPr txBox="1">
            <a:spLocks noGrp="1"/>
          </p:cNvSpPr>
          <p:nvPr>
            <p:ph type="subTitle" idx="1"/>
          </p:nvPr>
        </p:nvSpPr>
        <p:spPr>
          <a:xfrm>
            <a:off x="2475275" y="2769050"/>
            <a:ext cx="5813400" cy="3705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2400"/>
              <a:buNone/>
              <a:defRPr>
                <a:solidFill>
                  <a:schemeClr val="accent4"/>
                </a:solidFill>
              </a:defRPr>
            </a:lvl1pPr>
            <a:lvl2pPr lvl="1" rtl="0">
              <a:spcBef>
                <a:spcPts val="800"/>
              </a:spcBef>
              <a:spcAft>
                <a:spcPts val="0"/>
              </a:spcAft>
              <a:buClr>
                <a:schemeClr val="accent4"/>
              </a:buClr>
              <a:buSzPts val="3000"/>
              <a:buNone/>
              <a:defRPr sz="3000">
                <a:solidFill>
                  <a:schemeClr val="accent4"/>
                </a:solidFill>
              </a:defRPr>
            </a:lvl2pPr>
            <a:lvl3pPr lvl="2" rtl="0">
              <a:spcBef>
                <a:spcPts val="800"/>
              </a:spcBef>
              <a:spcAft>
                <a:spcPts val="0"/>
              </a:spcAft>
              <a:buClr>
                <a:schemeClr val="accent4"/>
              </a:buClr>
              <a:buSzPts val="3000"/>
              <a:buNone/>
              <a:defRPr sz="3000">
                <a:solidFill>
                  <a:schemeClr val="accent4"/>
                </a:solidFill>
              </a:defRPr>
            </a:lvl3pPr>
            <a:lvl4pPr lvl="3" rtl="0">
              <a:spcBef>
                <a:spcPts val="800"/>
              </a:spcBef>
              <a:spcAft>
                <a:spcPts val="0"/>
              </a:spcAft>
              <a:buClr>
                <a:schemeClr val="accent4"/>
              </a:buClr>
              <a:buSzPts val="3000"/>
              <a:buNone/>
              <a:defRPr sz="3000">
                <a:solidFill>
                  <a:schemeClr val="accent4"/>
                </a:solidFill>
              </a:defRPr>
            </a:lvl4pPr>
            <a:lvl5pPr lvl="4" rtl="0">
              <a:spcBef>
                <a:spcPts val="800"/>
              </a:spcBef>
              <a:spcAft>
                <a:spcPts val="0"/>
              </a:spcAft>
              <a:buClr>
                <a:schemeClr val="accent4"/>
              </a:buClr>
              <a:buSzPts val="3000"/>
              <a:buNone/>
              <a:defRPr sz="3000">
                <a:solidFill>
                  <a:schemeClr val="accent4"/>
                </a:solidFill>
              </a:defRPr>
            </a:lvl5pPr>
            <a:lvl6pPr lvl="5" rtl="0">
              <a:spcBef>
                <a:spcPts val="800"/>
              </a:spcBef>
              <a:spcAft>
                <a:spcPts val="0"/>
              </a:spcAft>
              <a:buClr>
                <a:schemeClr val="accent4"/>
              </a:buClr>
              <a:buSzPts val="3000"/>
              <a:buNone/>
              <a:defRPr sz="3000">
                <a:solidFill>
                  <a:schemeClr val="accent4"/>
                </a:solidFill>
              </a:defRPr>
            </a:lvl6pPr>
            <a:lvl7pPr lvl="6" rtl="0">
              <a:spcBef>
                <a:spcPts val="800"/>
              </a:spcBef>
              <a:spcAft>
                <a:spcPts val="0"/>
              </a:spcAft>
              <a:buClr>
                <a:schemeClr val="accent4"/>
              </a:buClr>
              <a:buSzPts val="3000"/>
              <a:buNone/>
              <a:defRPr sz="3000">
                <a:solidFill>
                  <a:schemeClr val="accent4"/>
                </a:solidFill>
              </a:defRPr>
            </a:lvl7pPr>
            <a:lvl8pPr lvl="7" rtl="0">
              <a:spcBef>
                <a:spcPts val="800"/>
              </a:spcBef>
              <a:spcAft>
                <a:spcPts val="0"/>
              </a:spcAft>
              <a:buClr>
                <a:schemeClr val="accent4"/>
              </a:buClr>
              <a:buSzPts val="3000"/>
              <a:buNone/>
              <a:defRPr sz="3000">
                <a:solidFill>
                  <a:schemeClr val="accent4"/>
                </a:solidFill>
              </a:defRPr>
            </a:lvl8pPr>
            <a:lvl9pPr lvl="8" rtl="0">
              <a:spcBef>
                <a:spcPts val="800"/>
              </a:spcBef>
              <a:spcAft>
                <a:spcPts val="800"/>
              </a:spcAft>
              <a:buClr>
                <a:schemeClr val="accent4"/>
              </a:buClr>
              <a:buSzPts val="3000"/>
              <a:buNone/>
              <a:defRPr sz="30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8"/>
        <p:cNvGrpSpPr/>
        <p:nvPr/>
      </p:nvGrpSpPr>
      <p:grpSpPr>
        <a:xfrm>
          <a:off x="0" y="0"/>
          <a:ext cx="0" cy="0"/>
          <a:chOff x="0" y="0"/>
          <a:chExt cx="0" cy="0"/>
        </a:xfrm>
      </p:grpSpPr>
      <p:sp>
        <p:nvSpPr>
          <p:cNvPr id="19" name="Google Shape;19;p4"/>
          <p:cNvSpPr/>
          <p:nvPr/>
        </p:nvSpPr>
        <p:spPr>
          <a:xfrm>
            <a:off x="4091600" y="3948600"/>
            <a:ext cx="960900" cy="1194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rot="10800000">
            <a:off x="4091600" y="0"/>
            <a:ext cx="960900" cy="1194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oogle Shape;21;p4"/>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2" name="Google Shape;22;p4"/>
          <p:cNvSpPr txBox="1">
            <a:spLocks noGrp="1"/>
          </p:cNvSpPr>
          <p:nvPr>
            <p:ph type="body" idx="1"/>
          </p:nvPr>
        </p:nvSpPr>
        <p:spPr>
          <a:xfrm>
            <a:off x="1441500" y="1194900"/>
            <a:ext cx="6261300" cy="2753700"/>
          </a:xfrm>
          <a:prstGeom prst="rect">
            <a:avLst/>
          </a:prstGeom>
        </p:spPr>
        <p:txBody>
          <a:bodyPr spcFirstLastPara="1" wrap="square" lIns="0" tIns="0" rIns="0" bIns="0" anchor="ctr" anchorCtr="0">
            <a:noAutofit/>
          </a:bodyPr>
          <a:lstStyle>
            <a:lvl1pPr marL="457200" lvl="0" indent="-419100" algn="ctr" rtl="0">
              <a:spcBef>
                <a:spcPts val="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1pPr>
            <a:lvl2pPr marL="914400" lvl="1"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2pPr>
            <a:lvl3pPr marL="1371600" lvl="2"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3pPr>
            <a:lvl4pPr marL="1828800" lvl="3"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4pPr>
            <a:lvl5pPr marL="2286000" lvl="4"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5pPr>
            <a:lvl6pPr marL="2743200" lvl="5"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6pPr>
            <a:lvl7pPr marL="3200400" lvl="6"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7pPr>
            <a:lvl8pPr marL="3657600" lvl="7" indent="-419100" algn="ctr" rtl="0">
              <a:spcBef>
                <a:spcPts val="800"/>
              </a:spcBef>
              <a:spcAft>
                <a:spcPts val="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8pPr>
            <a:lvl9pPr marL="4114800" lvl="8" indent="-419100" algn="ctr" rtl="0">
              <a:spcBef>
                <a:spcPts val="800"/>
              </a:spcBef>
              <a:spcAft>
                <a:spcPts val="800"/>
              </a:spcAft>
              <a:buClr>
                <a:schemeClr val="accent5"/>
              </a:buClr>
              <a:buSzPts val="3000"/>
              <a:buFont typeface="Red Hat Display"/>
              <a:buChar char="■"/>
              <a:defRPr sz="3000" b="1">
                <a:solidFill>
                  <a:schemeClr val="accent5"/>
                </a:solidFill>
                <a:latin typeface="Red Hat Display"/>
                <a:ea typeface="Red Hat Display"/>
                <a:cs typeface="Red Hat Display"/>
                <a:sym typeface="Red Hat Display"/>
              </a:defRPr>
            </a:lvl9pPr>
          </a:lstStyle>
          <a:p>
            <a:endParaRPr/>
          </a:p>
        </p:txBody>
      </p:sp>
      <p:sp>
        <p:nvSpPr>
          <p:cNvPr id="23" name="Google Shape;23;p4"/>
          <p:cNvSpPr txBox="1"/>
          <p:nvPr/>
        </p:nvSpPr>
        <p:spPr>
          <a:xfrm>
            <a:off x="3593400" y="405206"/>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accent4"/>
                </a:solidFill>
              </a:rPr>
              <a:t>“</a:t>
            </a:r>
            <a:endParaRPr sz="9600">
              <a:solidFill>
                <a:schemeClr val="accent4"/>
              </a:solidFill>
            </a:endParaRPr>
          </a:p>
        </p:txBody>
      </p:sp>
      <p:sp>
        <p:nvSpPr>
          <p:cNvPr id="24" name="Google Shape;24;p4"/>
          <p:cNvSpPr txBox="1">
            <a:spLocks noGrp="1"/>
          </p:cNvSpPr>
          <p:nvPr>
            <p:ph type="sldNum" idx="12"/>
          </p:nvPr>
        </p:nvSpPr>
        <p:spPr>
          <a:xfrm>
            <a:off x="4091600" y="4717600"/>
            <a:ext cx="960900" cy="4260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
        <p:nvSpPr>
          <p:cNvPr id="25" name="Google Shape;25;p4"/>
          <p:cNvSpPr txBox="1"/>
          <p:nvPr/>
        </p:nvSpPr>
        <p:spPr>
          <a:xfrm>
            <a:off x="3593400" y="3900356"/>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accent4"/>
                </a:solidFill>
              </a:rPr>
              <a:t>”</a:t>
            </a:r>
            <a:endParaRPr sz="9600">
              <a:solidFill>
                <a:schemeClr val="accent4"/>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sp>
        <p:nvSpPr>
          <p:cNvPr id="27" name="Google Shape;27;p5"/>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 name="Google Shape;28;p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29" name="Google Shape;29;p5"/>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0" name="Google Shape;30;p5"/>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31" name="Google Shape;31;p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2"/>
        <p:cNvGrpSpPr/>
        <p:nvPr/>
      </p:nvGrpSpPr>
      <p:grpSpPr>
        <a:xfrm>
          <a:off x="0" y="0"/>
          <a:ext cx="0" cy="0"/>
          <a:chOff x="0" y="0"/>
          <a:chExt cx="0" cy="0"/>
        </a:xfrm>
      </p:grpSpPr>
      <p:sp>
        <p:nvSpPr>
          <p:cNvPr id="33" name="Google Shape;33;p6"/>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Google Shape;34;p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5" name="Google Shape;35;p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 name="Google Shape;36;p6"/>
          <p:cNvSpPr txBox="1">
            <a:spLocks noGrp="1"/>
          </p:cNvSpPr>
          <p:nvPr>
            <p:ph type="body" idx="1"/>
          </p:nvPr>
        </p:nvSpPr>
        <p:spPr>
          <a:xfrm>
            <a:off x="1044350" y="1468375"/>
            <a:ext cx="3367500" cy="2899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7" name="Google Shape;37;p6"/>
          <p:cNvSpPr txBox="1">
            <a:spLocks noGrp="1"/>
          </p:cNvSpPr>
          <p:nvPr>
            <p:ph type="body" idx="2"/>
          </p:nvPr>
        </p:nvSpPr>
        <p:spPr>
          <a:xfrm>
            <a:off x="4884415" y="1468375"/>
            <a:ext cx="3367500" cy="2899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8" name="Google Shape;38;p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9"/>
        <p:cNvGrpSpPr/>
        <p:nvPr/>
      </p:nvGrpSpPr>
      <p:grpSpPr>
        <a:xfrm>
          <a:off x="0" y="0"/>
          <a:ext cx="0" cy="0"/>
          <a:chOff x="0" y="0"/>
          <a:chExt cx="0" cy="0"/>
        </a:xfrm>
      </p:grpSpPr>
      <p:sp>
        <p:nvSpPr>
          <p:cNvPr id="40" name="Google Shape;40;p7"/>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Google Shape;41;p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42" name="Google Shape;42;p7"/>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3" name="Google Shape;43;p7"/>
          <p:cNvSpPr txBox="1">
            <a:spLocks noGrp="1"/>
          </p:cNvSpPr>
          <p:nvPr>
            <p:ph type="body" idx="1"/>
          </p:nvPr>
        </p:nvSpPr>
        <p:spPr>
          <a:xfrm>
            <a:off x="1044446"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4" name="Google Shape;44;p7"/>
          <p:cNvSpPr txBox="1">
            <a:spLocks noGrp="1"/>
          </p:cNvSpPr>
          <p:nvPr>
            <p:ph type="body" idx="2"/>
          </p:nvPr>
        </p:nvSpPr>
        <p:spPr>
          <a:xfrm>
            <a:off x="3525597"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5" name="Google Shape;45;p7"/>
          <p:cNvSpPr txBox="1">
            <a:spLocks noGrp="1"/>
          </p:cNvSpPr>
          <p:nvPr>
            <p:ph type="body" idx="3"/>
          </p:nvPr>
        </p:nvSpPr>
        <p:spPr>
          <a:xfrm>
            <a:off x="6006748"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6" name="Google Shape;46;p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8"/>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 name="Google Shape;49;p8"/>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0" name="Google Shape;50;p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1" name="Google Shape;51;p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9"/>
          <p:cNvSpPr/>
          <p:nvPr/>
        </p:nvSpPr>
        <p:spPr>
          <a:xfrm>
            <a:off x="4255350" y="418265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4" name="Google Shape;54;p9"/>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5" name="Google Shape;55;p9"/>
          <p:cNvSpPr txBox="1">
            <a:spLocks noGrp="1"/>
          </p:cNvSpPr>
          <p:nvPr>
            <p:ph type="body" idx="1"/>
          </p:nvPr>
        </p:nvSpPr>
        <p:spPr>
          <a:xfrm>
            <a:off x="855300" y="3872900"/>
            <a:ext cx="7433400" cy="282300"/>
          </a:xfrm>
          <a:prstGeom prst="rect">
            <a:avLst/>
          </a:prstGeom>
        </p:spPr>
        <p:txBody>
          <a:bodyPr spcFirstLastPara="1" wrap="square" lIns="0" tIns="0" rIns="0" bIns="0" anchor="t" anchorCtr="0">
            <a:noAutofit/>
          </a:bodyPr>
          <a:lstStyle>
            <a:lvl1pPr marL="457200" lvl="0" indent="-228600" algn="ctr" rtl="0">
              <a:spcBef>
                <a:spcPts val="0"/>
              </a:spcBef>
              <a:spcAft>
                <a:spcPts val="800"/>
              </a:spcAft>
              <a:buSzPts val="1600"/>
              <a:buNone/>
              <a:defRPr sz="1600"/>
            </a:lvl1pPr>
          </a:lstStyle>
          <a:p>
            <a:endParaRPr/>
          </a:p>
        </p:txBody>
      </p:sp>
      <p:sp>
        <p:nvSpPr>
          <p:cNvPr id="56" name="Google Shape;56;p9"/>
          <p:cNvSpPr txBox="1">
            <a:spLocks noGrp="1"/>
          </p:cNvSpPr>
          <p:nvPr>
            <p:ph type="sldNum" idx="12"/>
          </p:nvPr>
        </p:nvSpPr>
        <p:spPr>
          <a:xfrm>
            <a:off x="4255350" y="4717625"/>
            <a:ext cx="633300" cy="4260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 Light background" type="blank">
  <p:cSld name="BLANK">
    <p:spTree>
      <p:nvGrpSpPr>
        <p:cNvPr id="1" name="Shape 57"/>
        <p:cNvGrpSpPr/>
        <p:nvPr/>
      </p:nvGrpSpPr>
      <p:grpSpPr>
        <a:xfrm>
          <a:off x="0" y="0"/>
          <a:ext cx="0" cy="0"/>
          <a:chOff x="0" y="0"/>
          <a:chExt cx="0" cy="0"/>
        </a:xfrm>
      </p:grpSpPr>
      <p:sp>
        <p:nvSpPr>
          <p:cNvPr id="58" name="Google Shape;58;p10"/>
          <p:cNvSpPr/>
          <p:nvPr/>
        </p:nvSpPr>
        <p:spPr>
          <a:xfrm rot="5400000">
            <a:off x="163900" y="209130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 name="Google Shape;59;p10"/>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0" name="Google Shape;60;p1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44475" y="742575"/>
            <a:ext cx="7207500" cy="6333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1pPr>
            <a:lvl2pPr lvl="1"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2pPr>
            <a:lvl3pPr lvl="2"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3pPr>
            <a:lvl4pPr lvl="3"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4pPr>
            <a:lvl5pPr lvl="4"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5pPr>
            <a:lvl6pPr lvl="5"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6pPr>
            <a:lvl7pPr lvl="6"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7pPr>
            <a:lvl8pPr lvl="7"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8pPr>
            <a:lvl9pPr lvl="8"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1044475" y="1468375"/>
            <a:ext cx="7207500" cy="27576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1pPr>
            <a:lvl2pPr marL="914400" lvl="1" indent="-381000" rtl="0">
              <a:lnSpc>
                <a:spcPct val="115000"/>
              </a:lnSpc>
              <a:spcBef>
                <a:spcPts val="80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2pPr>
            <a:lvl3pPr marL="1371600" lvl="2" indent="-381000" rtl="0">
              <a:lnSpc>
                <a:spcPct val="115000"/>
              </a:lnSpc>
              <a:spcBef>
                <a:spcPts val="80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3pPr>
            <a:lvl4pPr marL="1828800" lvl="3"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4pPr>
            <a:lvl5pPr marL="2286000" lvl="4"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5pPr>
            <a:lvl6pPr marL="2743200" lvl="5"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6pPr>
            <a:lvl7pPr marL="3200400" lvl="6"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7pPr>
            <a:lvl8pPr marL="3657600" lvl="7"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8pPr>
            <a:lvl9pPr marL="4114800" lvl="8" indent="-381000" rtl="0">
              <a:lnSpc>
                <a:spcPct val="115000"/>
              </a:lnSpc>
              <a:spcBef>
                <a:spcPts val="800"/>
              </a:spcBef>
              <a:spcAft>
                <a:spcPts val="800"/>
              </a:spcAft>
              <a:buClr>
                <a:schemeClr val="dk1"/>
              </a:buClr>
              <a:buSzPts val="2400"/>
              <a:buFont typeface="Red Hat Text"/>
              <a:buChar char="■"/>
              <a:defRPr sz="2400">
                <a:solidFill>
                  <a:schemeClr val="dk1"/>
                </a:solidFill>
                <a:latin typeface="Red Hat Text"/>
                <a:ea typeface="Red Hat Text"/>
                <a:cs typeface="Red Hat Text"/>
                <a:sym typeface="Red Hat Text"/>
              </a:defRPr>
            </a:lvl9pPr>
          </a:lstStyle>
          <a:p>
            <a:endParaRPr/>
          </a:p>
        </p:txBody>
      </p:sp>
      <p:sp>
        <p:nvSpPr>
          <p:cNvPr id="8" name="Google Shape;8;p1"/>
          <p:cNvSpPr txBox="1">
            <a:spLocks noGrp="1"/>
          </p:cNvSpPr>
          <p:nvPr>
            <p:ph type="sldNum" idx="12"/>
          </p:nvPr>
        </p:nvSpPr>
        <p:spPr>
          <a:xfrm>
            <a:off x="8619825" y="4630250"/>
            <a:ext cx="524100" cy="513300"/>
          </a:xfrm>
          <a:prstGeom prst="rect">
            <a:avLst/>
          </a:prstGeom>
          <a:noFill/>
          <a:ln>
            <a:noFill/>
          </a:ln>
        </p:spPr>
        <p:txBody>
          <a:bodyPr spcFirstLastPara="1" wrap="square" lIns="0" tIns="0" rIns="0" bIns="0" anchor="ctr" anchorCtr="0">
            <a:noAutofit/>
          </a:bodyPr>
          <a:lstStyle>
            <a:lvl1pPr lvl="0" algn="ctr" rtl="0">
              <a:buNone/>
              <a:defRPr sz="1300" b="1">
                <a:solidFill>
                  <a:schemeClr val="dk2"/>
                </a:solidFill>
                <a:latin typeface="Red Hat Display"/>
                <a:ea typeface="Red Hat Display"/>
                <a:cs typeface="Red Hat Display"/>
                <a:sym typeface="Red Hat Display"/>
              </a:defRPr>
            </a:lvl1pPr>
            <a:lvl2pPr lvl="1" algn="ctr" rtl="0">
              <a:buNone/>
              <a:defRPr sz="1300" b="1">
                <a:solidFill>
                  <a:schemeClr val="dk2"/>
                </a:solidFill>
                <a:latin typeface="Red Hat Display"/>
                <a:ea typeface="Red Hat Display"/>
                <a:cs typeface="Red Hat Display"/>
                <a:sym typeface="Red Hat Display"/>
              </a:defRPr>
            </a:lvl2pPr>
            <a:lvl3pPr lvl="2" algn="ctr" rtl="0">
              <a:buNone/>
              <a:defRPr sz="1300" b="1">
                <a:solidFill>
                  <a:schemeClr val="dk2"/>
                </a:solidFill>
                <a:latin typeface="Red Hat Display"/>
                <a:ea typeface="Red Hat Display"/>
                <a:cs typeface="Red Hat Display"/>
                <a:sym typeface="Red Hat Display"/>
              </a:defRPr>
            </a:lvl3pPr>
            <a:lvl4pPr lvl="3" algn="ctr" rtl="0">
              <a:buNone/>
              <a:defRPr sz="1300" b="1">
                <a:solidFill>
                  <a:schemeClr val="dk2"/>
                </a:solidFill>
                <a:latin typeface="Red Hat Display"/>
                <a:ea typeface="Red Hat Display"/>
                <a:cs typeface="Red Hat Display"/>
                <a:sym typeface="Red Hat Display"/>
              </a:defRPr>
            </a:lvl4pPr>
            <a:lvl5pPr lvl="4" algn="ctr" rtl="0">
              <a:buNone/>
              <a:defRPr sz="1300" b="1">
                <a:solidFill>
                  <a:schemeClr val="dk2"/>
                </a:solidFill>
                <a:latin typeface="Red Hat Display"/>
                <a:ea typeface="Red Hat Display"/>
                <a:cs typeface="Red Hat Display"/>
                <a:sym typeface="Red Hat Display"/>
              </a:defRPr>
            </a:lvl5pPr>
            <a:lvl6pPr lvl="5" algn="ctr" rtl="0">
              <a:buNone/>
              <a:defRPr sz="1300" b="1">
                <a:solidFill>
                  <a:schemeClr val="dk2"/>
                </a:solidFill>
                <a:latin typeface="Red Hat Display"/>
                <a:ea typeface="Red Hat Display"/>
                <a:cs typeface="Red Hat Display"/>
                <a:sym typeface="Red Hat Display"/>
              </a:defRPr>
            </a:lvl6pPr>
            <a:lvl7pPr lvl="6" algn="ctr" rtl="0">
              <a:buNone/>
              <a:defRPr sz="1300" b="1">
                <a:solidFill>
                  <a:schemeClr val="dk2"/>
                </a:solidFill>
                <a:latin typeface="Red Hat Display"/>
                <a:ea typeface="Red Hat Display"/>
                <a:cs typeface="Red Hat Display"/>
                <a:sym typeface="Red Hat Display"/>
              </a:defRPr>
            </a:lvl7pPr>
            <a:lvl8pPr lvl="7" algn="ctr" rtl="0">
              <a:buNone/>
              <a:defRPr sz="1300" b="1">
                <a:solidFill>
                  <a:schemeClr val="dk2"/>
                </a:solidFill>
                <a:latin typeface="Red Hat Display"/>
                <a:ea typeface="Red Hat Display"/>
                <a:cs typeface="Red Hat Display"/>
                <a:sym typeface="Red Hat Display"/>
              </a:defRPr>
            </a:lvl8pPr>
            <a:lvl9pPr lvl="8" algn="ctr" rtl="0">
              <a:buNone/>
              <a:defRPr sz="1300" b="1">
                <a:solidFill>
                  <a:schemeClr val="dk2"/>
                </a:solidFill>
                <a:latin typeface="Red Hat Display"/>
                <a:ea typeface="Red Hat Display"/>
                <a:cs typeface="Red Hat Display"/>
                <a:sym typeface="Red Hat Display"/>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hyperlink" Target="http://unsplash.com/&amp;utm_source=slidescarnival"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www.redhat.com/en/about/brand/standards/typography"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39.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2"/>
          <p:cNvSpPr txBox="1">
            <a:spLocks noGrp="1"/>
          </p:cNvSpPr>
          <p:nvPr>
            <p:ph type="ctrTitle"/>
          </p:nvPr>
        </p:nvSpPr>
        <p:spPr>
          <a:xfrm>
            <a:off x="4207975" y="1510600"/>
            <a:ext cx="4047900" cy="2122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This is Your </a:t>
            </a:r>
            <a:r>
              <a:rPr lang="en">
                <a:solidFill>
                  <a:schemeClr val="accent1"/>
                </a:solidFill>
              </a:rPr>
              <a:t>Presentation </a:t>
            </a:r>
            <a:r>
              <a:rPr lang="en"/>
              <a:t>Title</a:t>
            </a:r>
            <a:endParaRPr/>
          </a:p>
        </p:txBody>
      </p:sp>
      <p:grpSp>
        <p:nvGrpSpPr>
          <p:cNvPr id="70" name="Google Shape;70;p12"/>
          <p:cNvGrpSpPr/>
          <p:nvPr/>
        </p:nvGrpSpPr>
        <p:grpSpPr>
          <a:xfrm>
            <a:off x="847749" y="1886025"/>
            <a:ext cx="2480267" cy="1371342"/>
            <a:chOff x="1183947" y="2091916"/>
            <a:chExt cx="2950943" cy="1631579"/>
          </a:xfrm>
        </p:grpSpPr>
        <p:sp>
          <p:nvSpPr>
            <p:cNvPr id="71" name="Google Shape;71;p12"/>
            <p:cNvSpPr/>
            <p:nvPr/>
          </p:nvSpPr>
          <p:spPr>
            <a:xfrm>
              <a:off x="1746983" y="2125896"/>
              <a:ext cx="1516263" cy="1034563"/>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2"/>
            <p:cNvSpPr/>
            <p:nvPr/>
          </p:nvSpPr>
          <p:spPr>
            <a:xfrm>
              <a:off x="3157983" y="2091916"/>
              <a:ext cx="413881" cy="1068542"/>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2"/>
            <p:cNvSpPr/>
            <p:nvPr/>
          </p:nvSpPr>
          <p:spPr>
            <a:xfrm>
              <a:off x="1183947" y="2597299"/>
              <a:ext cx="1126196" cy="1126196"/>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2"/>
            <p:cNvSpPr/>
            <p:nvPr/>
          </p:nvSpPr>
          <p:spPr>
            <a:xfrm>
              <a:off x="3008694" y="2597299"/>
              <a:ext cx="1126196" cy="1126196"/>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2"/>
            <p:cNvSpPr/>
            <p:nvPr/>
          </p:nvSpPr>
          <p:spPr>
            <a:xfrm>
              <a:off x="1987766" y="2091916"/>
              <a:ext cx="481840" cy="40803"/>
            </a:xfrm>
            <a:custGeom>
              <a:avLst/>
              <a:gdLst/>
              <a:ahLst/>
              <a:cxnLst/>
              <a:rect l="l" t="t" r="r" b="b"/>
              <a:pathLst>
                <a:path w="3460" h="293" fill="none" extrusionOk="0">
                  <a:moveTo>
                    <a:pt x="1" y="1"/>
                  </a:moveTo>
                  <a:lnTo>
                    <a:pt x="3459" y="293"/>
                  </a:lnTo>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2"/>
            <p:cNvSpPr/>
            <p:nvPr/>
          </p:nvSpPr>
          <p:spPr>
            <a:xfrm>
              <a:off x="3466587" y="3055194"/>
              <a:ext cx="207080" cy="207080"/>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2"/>
            <p:cNvSpPr/>
            <p:nvPr/>
          </p:nvSpPr>
          <p:spPr>
            <a:xfrm>
              <a:off x="1645182" y="3055194"/>
              <a:ext cx="207080" cy="207080"/>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solidFill>
              <a:schemeClr val="lt1"/>
            </a:solidFill>
            <a:ln w="762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7"/>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This is a slide title</a:t>
            </a:r>
            <a:endParaRPr/>
          </a:p>
        </p:txBody>
      </p:sp>
      <p:sp>
        <p:nvSpPr>
          <p:cNvPr id="119" name="Google Shape;119;p17"/>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p>
            <a:pPr marL="457200" lvl="0" indent="-381000" algn="l" rtl="0">
              <a:spcBef>
                <a:spcPts val="0"/>
              </a:spcBef>
              <a:spcAft>
                <a:spcPts val="0"/>
              </a:spcAft>
              <a:buSzPts val="2400"/>
              <a:buChar char="●"/>
            </a:pPr>
            <a:r>
              <a:rPr lang="en"/>
              <a:t>Here you have a list of items</a:t>
            </a:r>
            <a:endParaRPr/>
          </a:p>
          <a:p>
            <a:pPr marL="457200" lvl="0" indent="-381000" algn="l" rtl="0">
              <a:spcBef>
                <a:spcPts val="0"/>
              </a:spcBef>
              <a:spcAft>
                <a:spcPts val="0"/>
              </a:spcAft>
              <a:buSzPts val="2400"/>
              <a:buChar char="●"/>
            </a:pPr>
            <a:r>
              <a:rPr lang="en"/>
              <a:t>And some text</a:t>
            </a:r>
            <a:endParaRPr/>
          </a:p>
          <a:p>
            <a:pPr marL="457200" lvl="0" indent="-381000" algn="l" rtl="0">
              <a:spcBef>
                <a:spcPts val="0"/>
              </a:spcBef>
              <a:spcAft>
                <a:spcPts val="0"/>
              </a:spcAft>
              <a:buSzPts val="2400"/>
              <a:buChar char="●"/>
            </a:pPr>
            <a:r>
              <a:rPr lang="en"/>
              <a:t>But remember not to overload your slides with content</a:t>
            </a:r>
            <a:endParaRPr/>
          </a:p>
          <a:p>
            <a:pPr marL="0" lvl="0" indent="0" algn="l" rtl="0">
              <a:spcBef>
                <a:spcPts val="800"/>
              </a:spcBef>
              <a:spcAft>
                <a:spcPts val="800"/>
              </a:spcAft>
              <a:buNone/>
            </a:pPr>
            <a:r>
              <a:rPr lang="en"/>
              <a:t>Your audience will listen to you or read the content, but won’t do both. </a:t>
            </a:r>
            <a:endParaRPr/>
          </a:p>
        </p:txBody>
      </p:sp>
      <p:sp>
        <p:nvSpPr>
          <p:cNvPr id="120" name="Google Shape;120;p1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grpSp>
        <p:nvGrpSpPr>
          <p:cNvPr id="121" name="Google Shape;121;p17"/>
          <p:cNvGrpSpPr/>
          <p:nvPr/>
        </p:nvGrpSpPr>
        <p:grpSpPr>
          <a:xfrm>
            <a:off x="608924" y="892350"/>
            <a:ext cx="210524" cy="333750"/>
            <a:chOff x="899801" y="909674"/>
            <a:chExt cx="250475" cy="397085"/>
          </a:xfrm>
        </p:grpSpPr>
        <p:sp>
          <p:nvSpPr>
            <p:cNvPr id="122" name="Google Shape;122;p17"/>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8"/>
          <p:cNvSpPr txBox="1">
            <a:spLocks noGrp="1"/>
          </p:cNvSpPr>
          <p:nvPr>
            <p:ph type="ctrTitle" idx="4294967295"/>
          </p:nvPr>
        </p:nvSpPr>
        <p:spPr>
          <a:xfrm>
            <a:off x="1083900" y="2259175"/>
            <a:ext cx="3671100" cy="706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solidFill>
                  <a:schemeClr val="accent1"/>
                </a:solidFill>
              </a:rPr>
              <a:t>Big concept</a:t>
            </a:r>
            <a:endParaRPr sz="4800">
              <a:solidFill>
                <a:schemeClr val="accent1"/>
              </a:solidFill>
            </a:endParaRPr>
          </a:p>
        </p:txBody>
      </p:sp>
      <p:sp>
        <p:nvSpPr>
          <p:cNvPr id="135" name="Google Shape;135;p18"/>
          <p:cNvSpPr txBox="1">
            <a:spLocks noGrp="1"/>
          </p:cNvSpPr>
          <p:nvPr>
            <p:ph type="subTitle" idx="4294967295"/>
          </p:nvPr>
        </p:nvSpPr>
        <p:spPr>
          <a:xfrm>
            <a:off x="1083900" y="3031524"/>
            <a:ext cx="3671100" cy="11541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solidFill>
                  <a:schemeClr val="lt1"/>
                </a:solidFill>
              </a:rPr>
              <a:t>Bring the attention of your audience over a key concept using icons or illustrations</a:t>
            </a:r>
            <a:endParaRPr sz="2000">
              <a:solidFill>
                <a:schemeClr val="lt1"/>
              </a:solidFill>
            </a:endParaRPr>
          </a:p>
        </p:txBody>
      </p:sp>
      <p:grpSp>
        <p:nvGrpSpPr>
          <p:cNvPr id="136" name="Google Shape;136;p18"/>
          <p:cNvGrpSpPr/>
          <p:nvPr/>
        </p:nvGrpSpPr>
        <p:grpSpPr>
          <a:xfrm>
            <a:off x="6076148" y="739706"/>
            <a:ext cx="2078301" cy="2078265"/>
            <a:chOff x="6643075" y="3664250"/>
            <a:chExt cx="407950" cy="407975"/>
          </a:xfrm>
        </p:grpSpPr>
        <p:sp>
          <p:nvSpPr>
            <p:cNvPr id="137" name="Google Shape;137;p1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18"/>
          <p:cNvGrpSpPr/>
          <p:nvPr/>
        </p:nvGrpSpPr>
        <p:grpSpPr>
          <a:xfrm rot="-587476">
            <a:off x="5954275" y="3088781"/>
            <a:ext cx="854467" cy="854418"/>
            <a:chOff x="576250" y="4319400"/>
            <a:chExt cx="442075" cy="442050"/>
          </a:xfrm>
        </p:grpSpPr>
        <p:sp>
          <p:nvSpPr>
            <p:cNvPr id="140" name="Google Shape;140;p1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18"/>
          <p:cNvSpPr/>
          <p:nvPr/>
        </p:nvSpPr>
        <p:spPr>
          <a:xfrm>
            <a:off x="5579054" y="1219799"/>
            <a:ext cx="324860" cy="31018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p:nvPr/>
        </p:nvSpPr>
        <p:spPr>
          <a:xfrm rot="2697395">
            <a:off x="7719778" y="2807798"/>
            <a:ext cx="493111" cy="470841"/>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8"/>
          <p:cNvSpPr/>
          <p:nvPr/>
        </p:nvSpPr>
        <p:spPr>
          <a:xfrm>
            <a:off x="8109888" y="2538997"/>
            <a:ext cx="197521" cy="188673"/>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8"/>
          <p:cNvSpPr/>
          <p:nvPr/>
        </p:nvSpPr>
        <p:spPr>
          <a:xfrm rot="1279896">
            <a:off x="5353995" y="2155406"/>
            <a:ext cx="197498" cy="188672"/>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11</a:t>
            </a:fld>
            <a:endParaRPr>
              <a:solidFill>
                <a:schemeClr val="lt1"/>
              </a:solidFill>
            </a:endParaRPr>
          </a:p>
        </p:txBody>
      </p:sp>
      <p:grpSp>
        <p:nvGrpSpPr>
          <p:cNvPr id="149" name="Google Shape;149;p18"/>
          <p:cNvGrpSpPr/>
          <p:nvPr/>
        </p:nvGrpSpPr>
        <p:grpSpPr>
          <a:xfrm>
            <a:off x="595647" y="2445424"/>
            <a:ext cx="252657" cy="252657"/>
            <a:chOff x="884004" y="2757472"/>
            <a:chExt cx="300603" cy="300604"/>
          </a:xfrm>
        </p:grpSpPr>
        <p:sp>
          <p:nvSpPr>
            <p:cNvPr id="150" name="Google Shape;150;p18"/>
            <p:cNvSpPr/>
            <p:nvPr/>
          </p:nvSpPr>
          <p:spPr>
            <a:xfrm>
              <a:off x="884004" y="2929419"/>
              <a:ext cx="128674" cy="128657"/>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1064276" y="2757472"/>
              <a:ext cx="120332" cy="120349"/>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931046" y="2803676"/>
              <a:ext cx="207362" cy="207362"/>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8"/>
            <p:cNvSpPr/>
            <p:nvPr/>
          </p:nvSpPr>
          <p:spPr>
            <a:xfrm>
              <a:off x="1025968" y="2832001"/>
              <a:ext cx="34156" cy="34156"/>
            </a:xfrm>
            <a:custGeom>
              <a:avLst/>
              <a:gdLst/>
              <a:ahLst/>
              <a:cxnLst/>
              <a:rect l="l" t="t" r="r" b="b"/>
              <a:pathLst>
                <a:path w="1998" h="1998" fill="none" extrusionOk="0">
                  <a:moveTo>
                    <a:pt x="1" y="1997"/>
                  </a:moveTo>
                  <a:lnTo>
                    <a:pt x="1998"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9"/>
          <p:cNvSpPr txBox="1">
            <a:spLocks noGrp="1"/>
          </p:cNvSpPr>
          <p:nvPr>
            <p:ph type="body" idx="1"/>
          </p:nvPr>
        </p:nvSpPr>
        <p:spPr>
          <a:xfrm>
            <a:off x="1044350" y="1468375"/>
            <a:ext cx="3367500" cy="289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White</a:t>
            </a:r>
            <a:endParaRPr b="1"/>
          </a:p>
          <a:p>
            <a:pPr marL="0" lvl="0" indent="0" algn="l" rtl="0">
              <a:spcBef>
                <a:spcPts val="800"/>
              </a:spcBef>
              <a:spcAft>
                <a:spcPts val="800"/>
              </a:spcAft>
              <a:buNone/>
            </a:pPr>
            <a:r>
              <a:rPr lang="en"/>
              <a:t>Is the color of milk and fresh snow, the color produced by the combination of all the colors of the visible spectrum.</a:t>
            </a:r>
            <a:endParaRPr/>
          </a:p>
        </p:txBody>
      </p:sp>
      <p:sp>
        <p:nvSpPr>
          <p:cNvPr id="159" name="Google Shape;159;p1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You can also split your content</a:t>
            </a:r>
            <a:endParaRPr/>
          </a:p>
        </p:txBody>
      </p:sp>
      <p:sp>
        <p:nvSpPr>
          <p:cNvPr id="160" name="Google Shape;160;p19"/>
          <p:cNvSpPr txBox="1">
            <a:spLocks noGrp="1"/>
          </p:cNvSpPr>
          <p:nvPr>
            <p:ph type="body" idx="2"/>
          </p:nvPr>
        </p:nvSpPr>
        <p:spPr>
          <a:xfrm>
            <a:off x="4884415" y="1468375"/>
            <a:ext cx="3367500" cy="289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Black</a:t>
            </a:r>
            <a:endParaRPr b="1"/>
          </a:p>
          <a:p>
            <a:pPr marL="0" lvl="0" indent="0" algn="l" rtl="0">
              <a:spcBef>
                <a:spcPts val="800"/>
              </a:spcBef>
              <a:spcAft>
                <a:spcPts val="800"/>
              </a:spcAft>
              <a:buNone/>
            </a:pPr>
            <a:r>
              <a:rPr lang="en"/>
              <a:t>Is the color of ebony and of outer space. It has been the symbolic color of elegance, solemnity and authority.</a:t>
            </a:r>
            <a:endParaRPr/>
          </a:p>
        </p:txBody>
      </p:sp>
      <p:sp>
        <p:nvSpPr>
          <p:cNvPr id="161" name="Google Shape;161;p1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grpSp>
        <p:nvGrpSpPr>
          <p:cNvPr id="162" name="Google Shape;162;p19"/>
          <p:cNvGrpSpPr/>
          <p:nvPr/>
        </p:nvGrpSpPr>
        <p:grpSpPr>
          <a:xfrm>
            <a:off x="608924" y="892350"/>
            <a:ext cx="210524" cy="333750"/>
            <a:chOff x="899801" y="909674"/>
            <a:chExt cx="250475" cy="397085"/>
          </a:xfrm>
        </p:grpSpPr>
        <p:sp>
          <p:nvSpPr>
            <p:cNvPr id="163" name="Google Shape;163;p19"/>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9"/>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In two or three columns</a:t>
            </a:r>
            <a:endParaRPr/>
          </a:p>
        </p:txBody>
      </p:sp>
      <p:sp>
        <p:nvSpPr>
          <p:cNvPr id="176" name="Google Shape;176;p20"/>
          <p:cNvSpPr txBox="1">
            <a:spLocks noGrp="1"/>
          </p:cNvSpPr>
          <p:nvPr>
            <p:ph type="body" idx="1"/>
          </p:nvPr>
        </p:nvSpPr>
        <p:spPr>
          <a:xfrm>
            <a:off x="1044446" y="1468375"/>
            <a:ext cx="2245200" cy="3009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Yellow</a:t>
            </a:r>
            <a:endParaRPr b="1"/>
          </a:p>
          <a:p>
            <a:pPr marL="0" lvl="0" indent="0" algn="l" rtl="0">
              <a:spcBef>
                <a:spcPts val="800"/>
              </a:spcBef>
              <a:spcAft>
                <a:spcPts val="800"/>
              </a:spcAft>
              <a:buNone/>
            </a:pPr>
            <a:r>
              <a:rPr lang="en"/>
              <a:t>Is the color of gold, butter and ripe lemons. In the spectrum of visible light, yellow is found between green and orange.</a:t>
            </a:r>
            <a:endParaRPr/>
          </a:p>
        </p:txBody>
      </p:sp>
      <p:sp>
        <p:nvSpPr>
          <p:cNvPr id="177" name="Google Shape;177;p20"/>
          <p:cNvSpPr txBox="1">
            <a:spLocks noGrp="1"/>
          </p:cNvSpPr>
          <p:nvPr>
            <p:ph type="body" idx="2"/>
          </p:nvPr>
        </p:nvSpPr>
        <p:spPr>
          <a:xfrm>
            <a:off x="3525597" y="1468375"/>
            <a:ext cx="2245200" cy="3009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Blue</a:t>
            </a:r>
            <a:endParaRPr b="1"/>
          </a:p>
          <a:p>
            <a:pPr marL="0" lvl="0" indent="0" algn="l" rtl="0">
              <a:spcBef>
                <a:spcPts val="800"/>
              </a:spcBef>
              <a:spcAft>
                <a:spcPts val="800"/>
              </a:spcAft>
              <a:buNone/>
            </a:pPr>
            <a:r>
              <a:rPr lang="en"/>
              <a:t>Is the colour of the clear sky and the deep sea. It is located between violet and green on the optical spectrum.</a:t>
            </a:r>
            <a:endParaRPr/>
          </a:p>
        </p:txBody>
      </p:sp>
      <p:sp>
        <p:nvSpPr>
          <p:cNvPr id="178" name="Google Shape;178;p20"/>
          <p:cNvSpPr txBox="1">
            <a:spLocks noGrp="1"/>
          </p:cNvSpPr>
          <p:nvPr>
            <p:ph type="body" idx="3"/>
          </p:nvPr>
        </p:nvSpPr>
        <p:spPr>
          <a:xfrm>
            <a:off x="6006748" y="1468375"/>
            <a:ext cx="2245200" cy="3009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Red</a:t>
            </a:r>
            <a:endParaRPr b="1"/>
          </a:p>
          <a:p>
            <a:pPr marL="0" lvl="0" indent="0" algn="l" rtl="0">
              <a:spcBef>
                <a:spcPts val="800"/>
              </a:spcBef>
              <a:spcAft>
                <a:spcPts val="0"/>
              </a:spcAft>
              <a:buNone/>
            </a:pPr>
            <a:r>
              <a:rPr lang="en"/>
              <a:t>Is the color of blood, and because of this it has historically been associated with sacrifice, danger and courage. </a:t>
            </a:r>
            <a:endParaRPr/>
          </a:p>
          <a:p>
            <a:pPr marL="0" lvl="0" indent="0" algn="l" rtl="0">
              <a:spcBef>
                <a:spcPts val="800"/>
              </a:spcBef>
              <a:spcAft>
                <a:spcPts val="800"/>
              </a:spcAft>
              <a:buNone/>
            </a:pPr>
            <a:endParaRPr/>
          </a:p>
        </p:txBody>
      </p:sp>
      <p:sp>
        <p:nvSpPr>
          <p:cNvPr id="179" name="Google Shape;179;p2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grpSp>
        <p:nvGrpSpPr>
          <p:cNvPr id="180" name="Google Shape;180;p20"/>
          <p:cNvGrpSpPr/>
          <p:nvPr/>
        </p:nvGrpSpPr>
        <p:grpSpPr>
          <a:xfrm>
            <a:off x="608924" y="892350"/>
            <a:ext cx="210524" cy="333750"/>
            <a:chOff x="899801" y="909674"/>
            <a:chExt cx="250475" cy="397085"/>
          </a:xfrm>
        </p:grpSpPr>
        <p:sp>
          <p:nvSpPr>
            <p:cNvPr id="181" name="Google Shape;181;p20"/>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1"/>
          <p:cNvSpPr txBox="1">
            <a:spLocks noGrp="1"/>
          </p:cNvSpPr>
          <p:nvPr>
            <p:ph type="title"/>
          </p:nvPr>
        </p:nvSpPr>
        <p:spPr>
          <a:xfrm>
            <a:off x="1044475" y="742575"/>
            <a:ext cx="4288500" cy="63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 picture is worth a thousand words</a:t>
            </a:r>
            <a:endParaRPr/>
          </a:p>
        </p:txBody>
      </p:sp>
      <p:sp>
        <p:nvSpPr>
          <p:cNvPr id="194" name="Google Shape;194;p21"/>
          <p:cNvSpPr txBox="1">
            <a:spLocks noGrp="1"/>
          </p:cNvSpPr>
          <p:nvPr>
            <p:ph type="body" idx="1"/>
          </p:nvPr>
        </p:nvSpPr>
        <p:spPr>
          <a:xfrm>
            <a:off x="1044475" y="1840500"/>
            <a:ext cx="4288500" cy="23856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A complex idea can be conveyed with just a single still image, namely making it possible to absorb large amounts of data quickly.</a:t>
            </a:r>
            <a:endParaRPr/>
          </a:p>
        </p:txBody>
      </p:sp>
      <p:sp>
        <p:nvSpPr>
          <p:cNvPr id="195" name="Google Shape;195;p2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pic>
        <p:nvPicPr>
          <p:cNvPr id="196" name="Google Shape;196;p21"/>
          <p:cNvPicPr preferRelativeResize="0"/>
          <p:nvPr/>
        </p:nvPicPr>
        <p:blipFill rotWithShape="1">
          <a:blip r:embed="rId3">
            <a:alphaModFix/>
          </a:blip>
          <a:srcRect l="18506" r="38000"/>
          <a:stretch/>
        </p:blipFill>
        <p:spPr>
          <a:xfrm>
            <a:off x="5927600" y="512125"/>
            <a:ext cx="2698500" cy="4118100"/>
          </a:xfrm>
          <a:prstGeom prst="roundRect">
            <a:avLst>
              <a:gd name="adj" fmla="val 1391"/>
            </a:avLst>
          </a:prstGeom>
          <a:noFill/>
          <a:ln>
            <a:noFill/>
          </a:ln>
        </p:spPr>
      </p:pic>
      <p:grpSp>
        <p:nvGrpSpPr>
          <p:cNvPr id="197" name="Google Shape;197;p21"/>
          <p:cNvGrpSpPr/>
          <p:nvPr/>
        </p:nvGrpSpPr>
        <p:grpSpPr>
          <a:xfrm>
            <a:off x="593243" y="954261"/>
            <a:ext cx="252209" cy="209937"/>
            <a:chOff x="881143" y="983334"/>
            <a:chExt cx="300070" cy="249776"/>
          </a:xfrm>
        </p:grpSpPr>
        <p:sp>
          <p:nvSpPr>
            <p:cNvPr id="198" name="Google Shape;198;p21"/>
            <p:cNvSpPr/>
            <p:nvPr/>
          </p:nvSpPr>
          <p:spPr>
            <a:xfrm>
              <a:off x="881143" y="983334"/>
              <a:ext cx="300070" cy="249776"/>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1"/>
            <p:cNvSpPr/>
            <p:nvPr/>
          </p:nvSpPr>
          <p:spPr>
            <a:xfrm>
              <a:off x="982954" y="1026607"/>
              <a:ext cx="96458" cy="17"/>
            </a:xfrm>
            <a:custGeom>
              <a:avLst/>
              <a:gdLst/>
              <a:ahLst/>
              <a:cxnLst/>
              <a:rect l="l" t="t" r="r" b="b"/>
              <a:pathLst>
                <a:path w="5700" h="1" fill="none" extrusionOk="0">
                  <a:moveTo>
                    <a:pt x="5700" y="1"/>
                  </a:move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1"/>
            <p:cNvSpPr/>
            <p:nvPr/>
          </p:nvSpPr>
          <p:spPr>
            <a:xfrm>
              <a:off x="964000" y="1069474"/>
              <a:ext cx="134365" cy="133959"/>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1"/>
            <p:cNvSpPr/>
            <p:nvPr/>
          </p:nvSpPr>
          <p:spPr>
            <a:xfrm>
              <a:off x="986254" y="1091728"/>
              <a:ext cx="89858" cy="89452"/>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1"/>
            <p:cNvSpPr/>
            <p:nvPr/>
          </p:nvSpPr>
          <p:spPr>
            <a:xfrm>
              <a:off x="1111960" y="1059591"/>
              <a:ext cx="44946" cy="29682"/>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6"/>
        <p:cNvGrpSpPr/>
        <p:nvPr/>
      </p:nvGrpSpPr>
      <p:grpSpPr>
        <a:xfrm>
          <a:off x="0" y="0"/>
          <a:ext cx="0" cy="0"/>
          <a:chOff x="0" y="0"/>
          <a:chExt cx="0" cy="0"/>
        </a:xfrm>
      </p:grpSpPr>
      <p:sp>
        <p:nvSpPr>
          <p:cNvPr id="207" name="Google Shape;207;p22"/>
          <p:cNvSpPr txBox="1">
            <a:spLocks noGrp="1"/>
          </p:cNvSpPr>
          <p:nvPr>
            <p:ph type="title" idx="4294967295"/>
          </p:nvPr>
        </p:nvSpPr>
        <p:spPr>
          <a:xfrm>
            <a:off x="1131625" y="2260725"/>
            <a:ext cx="22827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100" b="0">
                <a:solidFill>
                  <a:schemeClr val="lt1"/>
                </a:solidFill>
              </a:rPr>
              <a:t>Want big impact?</a:t>
            </a:r>
            <a:endParaRPr sz="2100" b="0">
              <a:solidFill>
                <a:schemeClr val="lt1"/>
              </a:solidFill>
            </a:endParaRPr>
          </a:p>
          <a:p>
            <a:pPr marL="0" lvl="0" indent="0" algn="l" rtl="0">
              <a:spcBef>
                <a:spcPts val="0"/>
              </a:spcBef>
              <a:spcAft>
                <a:spcPts val="0"/>
              </a:spcAft>
              <a:buNone/>
            </a:pPr>
            <a:r>
              <a:rPr lang="en" sz="2100">
                <a:solidFill>
                  <a:schemeClr val="lt1"/>
                </a:solidFill>
              </a:rPr>
              <a:t>Use big image.</a:t>
            </a:r>
            <a:endParaRPr sz="2100">
              <a:solidFill>
                <a:schemeClr val="lt1"/>
              </a:solidFill>
            </a:endParaRPr>
          </a:p>
        </p:txBody>
      </p:sp>
      <p:sp>
        <p:nvSpPr>
          <p:cNvPr id="208" name="Google Shape;208;p22"/>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15</a:t>
            </a:fld>
            <a:endParaRPr>
              <a:solidFill>
                <a:schemeClr val="lt1"/>
              </a:solidFill>
            </a:endParaRPr>
          </a:p>
        </p:txBody>
      </p:sp>
      <p:grpSp>
        <p:nvGrpSpPr>
          <p:cNvPr id="209" name="Google Shape;209;p22"/>
          <p:cNvGrpSpPr/>
          <p:nvPr/>
        </p:nvGrpSpPr>
        <p:grpSpPr>
          <a:xfrm>
            <a:off x="593243" y="2466786"/>
            <a:ext cx="252209" cy="209937"/>
            <a:chOff x="881143" y="2782888"/>
            <a:chExt cx="300070" cy="249776"/>
          </a:xfrm>
        </p:grpSpPr>
        <p:sp>
          <p:nvSpPr>
            <p:cNvPr id="210" name="Google Shape;210;p22"/>
            <p:cNvSpPr/>
            <p:nvPr/>
          </p:nvSpPr>
          <p:spPr>
            <a:xfrm>
              <a:off x="881143" y="2782888"/>
              <a:ext cx="300070" cy="249776"/>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982954" y="2826161"/>
              <a:ext cx="96458" cy="17"/>
            </a:xfrm>
            <a:custGeom>
              <a:avLst/>
              <a:gdLst/>
              <a:ahLst/>
              <a:cxnLst/>
              <a:rect l="l" t="t" r="r" b="b"/>
              <a:pathLst>
                <a:path w="5700" h="1" fill="none" extrusionOk="0">
                  <a:moveTo>
                    <a:pt x="5700" y="1"/>
                  </a:move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964000" y="2869028"/>
              <a:ext cx="134365" cy="133959"/>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986254" y="2891282"/>
              <a:ext cx="89858" cy="89452"/>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2"/>
            <p:cNvSpPr/>
            <p:nvPr/>
          </p:nvSpPr>
          <p:spPr>
            <a:xfrm>
              <a:off x="1111960" y="2859144"/>
              <a:ext cx="44946" cy="29682"/>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Use diagrams to explain your ideas</a:t>
            </a:r>
            <a:endParaRPr/>
          </a:p>
        </p:txBody>
      </p:sp>
      <p:sp>
        <p:nvSpPr>
          <p:cNvPr id="220" name="Google Shape;220;p2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221" name="Google Shape;221;p23"/>
          <p:cNvGrpSpPr/>
          <p:nvPr/>
        </p:nvGrpSpPr>
        <p:grpSpPr>
          <a:xfrm>
            <a:off x="608924" y="892350"/>
            <a:ext cx="210524" cy="333750"/>
            <a:chOff x="899801" y="909674"/>
            <a:chExt cx="250475" cy="397085"/>
          </a:xfrm>
        </p:grpSpPr>
        <p:sp>
          <p:nvSpPr>
            <p:cNvPr id="222" name="Google Shape;222;p23"/>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23"/>
          <p:cNvSpPr/>
          <p:nvPr/>
        </p:nvSpPr>
        <p:spPr>
          <a:xfrm>
            <a:off x="3660018" y="1755650"/>
            <a:ext cx="1538100" cy="442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ed Hat Text"/>
                <a:ea typeface="Red Hat Text"/>
                <a:cs typeface="Red Hat Text"/>
                <a:sym typeface="Red Hat Text"/>
              </a:rPr>
              <a:t>Lorem Ipsum</a:t>
            </a:r>
            <a:endParaRPr>
              <a:solidFill>
                <a:srgbClr val="FFFFFF"/>
              </a:solidFill>
              <a:latin typeface="Red Hat Text"/>
              <a:ea typeface="Red Hat Text"/>
              <a:cs typeface="Red Hat Text"/>
              <a:sym typeface="Red Hat Text"/>
            </a:endParaRPr>
          </a:p>
        </p:txBody>
      </p:sp>
      <p:sp>
        <p:nvSpPr>
          <p:cNvPr id="231" name="Google Shape;231;p23"/>
          <p:cNvSpPr/>
          <p:nvPr/>
        </p:nvSpPr>
        <p:spPr>
          <a:xfrm>
            <a:off x="5430315" y="2655351"/>
            <a:ext cx="1538100" cy="442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ed Hat Text"/>
                <a:ea typeface="Red Hat Text"/>
                <a:cs typeface="Red Hat Text"/>
                <a:sym typeface="Red Hat Text"/>
              </a:rPr>
              <a:t>Lorem Ipsum</a:t>
            </a:r>
            <a:endParaRPr>
              <a:solidFill>
                <a:srgbClr val="FFFFFF"/>
              </a:solidFill>
              <a:latin typeface="Red Hat Text"/>
              <a:ea typeface="Red Hat Text"/>
              <a:cs typeface="Red Hat Text"/>
              <a:sym typeface="Red Hat Text"/>
            </a:endParaRPr>
          </a:p>
        </p:txBody>
      </p:sp>
      <p:sp>
        <p:nvSpPr>
          <p:cNvPr id="232" name="Google Shape;232;p23"/>
          <p:cNvSpPr/>
          <p:nvPr/>
        </p:nvSpPr>
        <p:spPr>
          <a:xfrm>
            <a:off x="1889722" y="2655351"/>
            <a:ext cx="1538100" cy="442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ed Hat Text"/>
                <a:ea typeface="Red Hat Text"/>
                <a:cs typeface="Red Hat Text"/>
                <a:sym typeface="Red Hat Text"/>
              </a:rPr>
              <a:t>Lorem Ipsum</a:t>
            </a:r>
            <a:endParaRPr>
              <a:solidFill>
                <a:srgbClr val="FFFFFF"/>
              </a:solidFill>
              <a:latin typeface="Red Hat Text"/>
              <a:ea typeface="Red Hat Text"/>
              <a:cs typeface="Red Hat Text"/>
              <a:sym typeface="Red Hat Text"/>
            </a:endParaRPr>
          </a:p>
        </p:txBody>
      </p:sp>
      <p:sp>
        <p:nvSpPr>
          <p:cNvPr id="233" name="Google Shape;233;p23"/>
          <p:cNvSpPr/>
          <p:nvPr/>
        </p:nvSpPr>
        <p:spPr>
          <a:xfrm>
            <a:off x="1044475"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sp>
        <p:nvSpPr>
          <p:cNvPr id="234" name="Google Shape;234;p23"/>
          <p:cNvSpPr/>
          <p:nvPr/>
        </p:nvSpPr>
        <p:spPr>
          <a:xfrm>
            <a:off x="2734968"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sp>
        <p:nvSpPr>
          <p:cNvPr id="235" name="Google Shape;235;p23"/>
          <p:cNvSpPr/>
          <p:nvPr/>
        </p:nvSpPr>
        <p:spPr>
          <a:xfrm>
            <a:off x="4585075"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sp>
        <p:nvSpPr>
          <p:cNvPr id="236" name="Google Shape;236;p23"/>
          <p:cNvSpPr/>
          <p:nvPr/>
        </p:nvSpPr>
        <p:spPr>
          <a:xfrm>
            <a:off x="6275568" y="3555053"/>
            <a:ext cx="1538100" cy="442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Red Hat Text"/>
                <a:ea typeface="Red Hat Text"/>
                <a:cs typeface="Red Hat Text"/>
                <a:sym typeface="Red Hat Text"/>
              </a:rPr>
              <a:t>Lorem Ipsum</a:t>
            </a:r>
            <a:endParaRPr>
              <a:solidFill>
                <a:schemeClr val="dk2"/>
              </a:solidFill>
              <a:latin typeface="Red Hat Text"/>
              <a:ea typeface="Red Hat Text"/>
              <a:cs typeface="Red Hat Text"/>
              <a:sym typeface="Red Hat Text"/>
            </a:endParaRPr>
          </a:p>
        </p:txBody>
      </p:sp>
      <p:cxnSp>
        <p:nvCxnSpPr>
          <p:cNvPr id="237" name="Google Shape;237;p23"/>
          <p:cNvCxnSpPr>
            <a:stCxn id="230" idx="2"/>
            <a:endCxn id="231" idx="0"/>
          </p:cNvCxnSpPr>
          <p:nvPr/>
        </p:nvCxnSpPr>
        <p:spPr>
          <a:xfrm rot="-5400000" flipH="1">
            <a:off x="5085618" y="1541600"/>
            <a:ext cx="457200" cy="1770300"/>
          </a:xfrm>
          <a:prstGeom prst="bentConnector3">
            <a:avLst>
              <a:gd name="adj1" fmla="val 50000"/>
            </a:avLst>
          </a:prstGeom>
          <a:noFill/>
          <a:ln w="9525" cap="flat" cmpd="sng">
            <a:solidFill>
              <a:schemeClr val="accent4"/>
            </a:solidFill>
            <a:prstDash val="solid"/>
            <a:round/>
            <a:headEnd type="none" w="sm" len="sm"/>
            <a:tailEnd type="none" w="sm" len="sm"/>
          </a:ln>
        </p:spPr>
      </p:cxnSp>
      <p:cxnSp>
        <p:nvCxnSpPr>
          <p:cNvPr id="238" name="Google Shape;238;p23"/>
          <p:cNvCxnSpPr>
            <a:stCxn id="232" idx="0"/>
            <a:endCxn id="230" idx="2"/>
          </p:cNvCxnSpPr>
          <p:nvPr/>
        </p:nvCxnSpPr>
        <p:spPr>
          <a:xfrm rot="-5400000">
            <a:off x="3315322" y="1541601"/>
            <a:ext cx="457200" cy="1770300"/>
          </a:xfrm>
          <a:prstGeom prst="bentConnector3">
            <a:avLst>
              <a:gd name="adj1" fmla="val 50000"/>
            </a:avLst>
          </a:prstGeom>
          <a:noFill/>
          <a:ln w="9525" cap="flat" cmpd="sng">
            <a:solidFill>
              <a:schemeClr val="accent4"/>
            </a:solidFill>
            <a:prstDash val="solid"/>
            <a:round/>
            <a:headEnd type="none" w="sm" len="sm"/>
            <a:tailEnd type="none" w="sm" len="sm"/>
          </a:ln>
        </p:spPr>
      </p:cxnSp>
      <p:cxnSp>
        <p:nvCxnSpPr>
          <p:cNvPr id="239" name="Google Shape;239;p23"/>
          <p:cNvCxnSpPr>
            <a:stCxn id="232" idx="2"/>
            <a:endCxn id="234" idx="0"/>
          </p:cNvCxnSpPr>
          <p:nvPr/>
        </p:nvCxnSpPr>
        <p:spPr>
          <a:xfrm rot="-5400000" flipH="1">
            <a:off x="2852722" y="2903901"/>
            <a:ext cx="457200" cy="845100"/>
          </a:xfrm>
          <a:prstGeom prst="bentConnector3">
            <a:avLst>
              <a:gd name="adj1" fmla="val 50000"/>
            </a:avLst>
          </a:prstGeom>
          <a:noFill/>
          <a:ln w="9525" cap="flat" cmpd="sng">
            <a:solidFill>
              <a:schemeClr val="accent3"/>
            </a:solidFill>
            <a:prstDash val="solid"/>
            <a:round/>
            <a:headEnd type="none" w="sm" len="sm"/>
            <a:tailEnd type="none" w="sm" len="sm"/>
          </a:ln>
        </p:spPr>
      </p:cxnSp>
      <p:cxnSp>
        <p:nvCxnSpPr>
          <p:cNvPr id="240" name="Google Shape;240;p23"/>
          <p:cNvCxnSpPr>
            <a:stCxn id="233" idx="0"/>
            <a:endCxn id="232" idx="2"/>
          </p:cNvCxnSpPr>
          <p:nvPr/>
        </p:nvCxnSpPr>
        <p:spPr>
          <a:xfrm rot="-5400000">
            <a:off x="2007475" y="2903903"/>
            <a:ext cx="457200" cy="845100"/>
          </a:xfrm>
          <a:prstGeom prst="bentConnector3">
            <a:avLst>
              <a:gd name="adj1" fmla="val 50000"/>
            </a:avLst>
          </a:prstGeom>
          <a:noFill/>
          <a:ln w="9525" cap="flat" cmpd="sng">
            <a:solidFill>
              <a:schemeClr val="accent3"/>
            </a:solidFill>
            <a:prstDash val="solid"/>
            <a:round/>
            <a:headEnd type="none" w="sm" len="sm"/>
            <a:tailEnd type="none" w="sm" len="sm"/>
          </a:ln>
        </p:spPr>
      </p:cxnSp>
      <p:cxnSp>
        <p:nvCxnSpPr>
          <p:cNvPr id="241" name="Google Shape;241;p23"/>
          <p:cNvCxnSpPr>
            <a:stCxn id="231" idx="2"/>
            <a:endCxn id="236" idx="0"/>
          </p:cNvCxnSpPr>
          <p:nvPr/>
        </p:nvCxnSpPr>
        <p:spPr>
          <a:xfrm rot="-5400000" flipH="1">
            <a:off x="6393465" y="2903751"/>
            <a:ext cx="457200" cy="845400"/>
          </a:xfrm>
          <a:prstGeom prst="bentConnector3">
            <a:avLst>
              <a:gd name="adj1" fmla="val 50000"/>
            </a:avLst>
          </a:prstGeom>
          <a:noFill/>
          <a:ln w="9525" cap="flat" cmpd="sng">
            <a:solidFill>
              <a:schemeClr val="accent3"/>
            </a:solidFill>
            <a:prstDash val="solid"/>
            <a:round/>
            <a:headEnd type="none" w="sm" len="sm"/>
            <a:tailEnd type="none" w="sm" len="sm"/>
          </a:ln>
        </p:spPr>
      </p:cxnSp>
      <p:cxnSp>
        <p:nvCxnSpPr>
          <p:cNvPr id="242" name="Google Shape;242;p23"/>
          <p:cNvCxnSpPr>
            <a:stCxn id="235" idx="0"/>
            <a:endCxn id="231" idx="2"/>
          </p:cNvCxnSpPr>
          <p:nvPr/>
        </p:nvCxnSpPr>
        <p:spPr>
          <a:xfrm rot="-5400000">
            <a:off x="5548075" y="2903903"/>
            <a:ext cx="457200" cy="845100"/>
          </a:xfrm>
          <a:prstGeom prst="bentConnector3">
            <a:avLst>
              <a:gd name="adj1" fmla="val 50000"/>
            </a:avLst>
          </a:prstGeom>
          <a:noFill/>
          <a:ln w="9525" cap="flat" cmpd="sng">
            <a:solidFill>
              <a:schemeClr val="accent3"/>
            </a:solidFill>
            <a:prstDash val="solid"/>
            <a:round/>
            <a:headEnd type="none" w="sm" len="sm"/>
            <a:tailEnd type="none" w="sm" len="sm"/>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4"/>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And tables to compare data</a:t>
            </a:r>
            <a:endParaRPr/>
          </a:p>
        </p:txBody>
      </p:sp>
      <p:graphicFrame>
        <p:nvGraphicFramePr>
          <p:cNvPr id="248" name="Google Shape;248;p24"/>
          <p:cNvGraphicFramePr/>
          <p:nvPr/>
        </p:nvGraphicFramePr>
        <p:xfrm>
          <a:off x="1044500" y="1564481"/>
          <a:ext cx="3000000" cy="3000000"/>
        </p:xfrm>
        <a:graphic>
          <a:graphicData uri="http://schemas.openxmlformats.org/drawingml/2006/table">
            <a:tbl>
              <a:tblPr>
                <a:noFill/>
                <a:tableStyleId>{67F38A07-D7B8-4D88-859F-E63A7DEED6EB}</a:tableStyleId>
              </a:tblPr>
              <a:tblGrid>
                <a:gridCol w="1770825">
                  <a:extLst>
                    <a:ext uri="{9D8B030D-6E8A-4147-A177-3AD203B41FA5}">
                      <a16:colId xmlns:a16="http://schemas.microsoft.com/office/drawing/2014/main" val="20000"/>
                    </a:ext>
                  </a:extLst>
                </a:gridCol>
                <a:gridCol w="1770825">
                  <a:extLst>
                    <a:ext uri="{9D8B030D-6E8A-4147-A177-3AD203B41FA5}">
                      <a16:colId xmlns:a16="http://schemas.microsoft.com/office/drawing/2014/main" val="20001"/>
                    </a:ext>
                  </a:extLst>
                </a:gridCol>
                <a:gridCol w="1770825">
                  <a:extLst>
                    <a:ext uri="{9D8B030D-6E8A-4147-A177-3AD203B41FA5}">
                      <a16:colId xmlns:a16="http://schemas.microsoft.com/office/drawing/2014/main" val="20002"/>
                    </a:ext>
                  </a:extLst>
                </a:gridCol>
                <a:gridCol w="1770825">
                  <a:extLst>
                    <a:ext uri="{9D8B030D-6E8A-4147-A177-3AD203B41FA5}">
                      <a16:colId xmlns:a16="http://schemas.microsoft.com/office/drawing/2014/main" val="20003"/>
                    </a:ext>
                  </a:extLst>
                </a:gridCol>
              </a:tblGrid>
              <a:tr h="651275">
                <a:tc>
                  <a:txBody>
                    <a:bodyPr/>
                    <a:lstStyle/>
                    <a:p>
                      <a:pPr marL="0" lvl="0" indent="0" algn="l" rtl="0">
                        <a:spcBef>
                          <a:spcPts val="0"/>
                        </a:spcBef>
                        <a:spcAft>
                          <a:spcPts val="0"/>
                        </a:spcAft>
                        <a:buNone/>
                      </a:pPr>
                      <a:endParaRPr>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Red Hat Text"/>
                          <a:ea typeface="Red Hat Text"/>
                          <a:cs typeface="Red Hat Text"/>
                          <a:sym typeface="Red Hat Text"/>
                        </a:rPr>
                        <a:t>A</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Red Hat Text"/>
                          <a:ea typeface="Red Hat Text"/>
                          <a:cs typeface="Red Hat Text"/>
                          <a:sym typeface="Red Hat Text"/>
                        </a:rPr>
                        <a:t>B</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2"/>
                          </a:solidFill>
                          <a:latin typeface="Red Hat Text"/>
                          <a:ea typeface="Red Hat Text"/>
                          <a:cs typeface="Red Hat Text"/>
                          <a:sym typeface="Red Hat Text"/>
                        </a:rPr>
                        <a:t>C</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0"/>
                  </a:ext>
                </a:extLst>
              </a:tr>
              <a:tr h="651275">
                <a:tc>
                  <a:txBody>
                    <a:bodyPr/>
                    <a:lstStyle/>
                    <a:p>
                      <a:pPr marL="0" lvl="0" indent="0" algn="r" rtl="0">
                        <a:spcBef>
                          <a:spcPts val="0"/>
                        </a:spcBef>
                        <a:spcAft>
                          <a:spcPts val="0"/>
                        </a:spcAft>
                        <a:buNone/>
                      </a:pPr>
                      <a:r>
                        <a:rPr lang="en" sz="1100">
                          <a:solidFill>
                            <a:schemeClr val="dk2"/>
                          </a:solidFill>
                          <a:latin typeface="Red Hat Text"/>
                          <a:ea typeface="Red Hat Text"/>
                          <a:cs typeface="Red Hat Text"/>
                          <a:sym typeface="Red Hat Text"/>
                        </a:rPr>
                        <a:t>Yellow</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20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7</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51275">
                <a:tc>
                  <a:txBody>
                    <a:bodyPr/>
                    <a:lstStyle/>
                    <a:p>
                      <a:pPr marL="0" lvl="0" indent="0" algn="r" rtl="0">
                        <a:spcBef>
                          <a:spcPts val="0"/>
                        </a:spcBef>
                        <a:spcAft>
                          <a:spcPts val="0"/>
                        </a:spcAft>
                        <a:buNone/>
                      </a:pPr>
                      <a:r>
                        <a:rPr lang="en" sz="1100">
                          <a:solidFill>
                            <a:schemeClr val="dk2"/>
                          </a:solidFill>
                          <a:latin typeface="Red Hat Text"/>
                          <a:ea typeface="Red Hat Text"/>
                          <a:cs typeface="Red Hat Text"/>
                          <a:sym typeface="Red Hat Text"/>
                        </a:rPr>
                        <a:t>Blue</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30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15</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10</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2"/>
                  </a:ext>
                </a:extLst>
              </a:tr>
              <a:tr h="651275">
                <a:tc>
                  <a:txBody>
                    <a:bodyPr/>
                    <a:lstStyle/>
                    <a:p>
                      <a:pPr marL="0" lvl="0" indent="0" algn="r" rtl="0">
                        <a:spcBef>
                          <a:spcPts val="0"/>
                        </a:spcBef>
                        <a:spcAft>
                          <a:spcPts val="0"/>
                        </a:spcAft>
                        <a:buNone/>
                      </a:pPr>
                      <a:r>
                        <a:rPr lang="en" sz="1100">
                          <a:solidFill>
                            <a:schemeClr val="dk2"/>
                          </a:solidFill>
                          <a:latin typeface="Red Hat Text"/>
                          <a:ea typeface="Red Hat Text"/>
                          <a:cs typeface="Red Hat Text"/>
                          <a:sym typeface="Red Hat Text"/>
                        </a:rPr>
                        <a:t>Orange</a:t>
                      </a:r>
                      <a:endParaRPr sz="1100">
                        <a:solidFill>
                          <a:schemeClr val="dk2"/>
                        </a:solidFill>
                        <a:latin typeface="Red Hat Text"/>
                        <a:ea typeface="Red Hat Text"/>
                        <a:cs typeface="Red Hat Text"/>
                        <a:sym typeface="Red Hat Text"/>
                      </a:endParaRPr>
                    </a:p>
                  </a:txBody>
                  <a:tcPr marL="91425" marR="91425" marT="68575" marB="6857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5</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24</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b="1">
                          <a:solidFill>
                            <a:schemeClr val="dk1"/>
                          </a:solidFill>
                          <a:latin typeface="Red Hat Text"/>
                          <a:ea typeface="Red Hat Text"/>
                          <a:cs typeface="Red Hat Text"/>
                          <a:sym typeface="Red Hat Text"/>
                        </a:rPr>
                        <a:t>16</a:t>
                      </a:r>
                      <a:endParaRPr sz="1800" b="1">
                        <a:solidFill>
                          <a:schemeClr val="dk1"/>
                        </a:solidFill>
                        <a:latin typeface="Red Hat Text"/>
                        <a:ea typeface="Red Hat Text"/>
                        <a:cs typeface="Red Hat Text"/>
                        <a:sym typeface="Red Hat Text"/>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249" name="Google Shape;249;p2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grpSp>
        <p:nvGrpSpPr>
          <p:cNvPr id="250" name="Google Shape;250;p24"/>
          <p:cNvGrpSpPr/>
          <p:nvPr/>
        </p:nvGrpSpPr>
        <p:grpSpPr>
          <a:xfrm>
            <a:off x="608924" y="892350"/>
            <a:ext cx="210524" cy="333750"/>
            <a:chOff x="899801" y="909674"/>
            <a:chExt cx="250475" cy="397085"/>
          </a:xfrm>
        </p:grpSpPr>
        <p:sp>
          <p:nvSpPr>
            <p:cNvPr id="251" name="Google Shape;251;p24"/>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5"/>
          <p:cNvSpPr/>
          <p:nvPr/>
        </p:nvSpPr>
        <p:spPr>
          <a:xfrm>
            <a:off x="1101025" y="780850"/>
            <a:ext cx="7518797" cy="3581789"/>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5"/>
          <p:cNvSpPr txBox="1">
            <a:spLocks noGrp="1"/>
          </p:cNvSpPr>
          <p:nvPr>
            <p:ph type="title" idx="4294967295"/>
          </p:nvPr>
        </p:nvSpPr>
        <p:spPr>
          <a:xfrm>
            <a:off x="1044475" y="2255100"/>
            <a:ext cx="748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800">
                <a:solidFill>
                  <a:schemeClr val="accent1"/>
                </a:solidFill>
              </a:rPr>
              <a:t>Maps</a:t>
            </a:r>
            <a:endParaRPr sz="1800">
              <a:solidFill>
                <a:schemeClr val="accent1"/>
              </a:solidFill>
            </a:endParaRPr>
          </a:p>
        </p:txBody>
      </p:sp>
      <p:sp>
        <p:nvSpPr>
          <p:cNvPr id="265" name="Google Shape;265;p25"/>
          <p:cNvSpPr/>
          <p:nvPr/>
        </p:nvSpPr>
        <p:spPr>
          <a:xfrm>
            <a:off x="2488825" y="1532975"/>
            <a:ext cx="647100" cy="202500"/>
          </a:xfrm>
          <a:prstGeom prst="wedgeRectCallout">
            <a:avLst>
              <a:gd name="adj1" fmla="val -21428"/>
              <a:gd name="adj2" fmla="val 8428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chemeClr val="accent4"/>
                </a:solidFill>
                <a:latin typeface="Red Hat Text"/>
                <a:ea typeface="Red Hat Text"/>
                <a:cs typeface="Red Hat Text"/>
                <a:sym typeface="Red Hat Text"/>
              </a:rPr>
              <a:t>our office</a:t>
            </a:r>
            <a:endParaRPr sz="800">
              <a:solidFill>
                <a:schemeClr val="accent4"/>
              </a:solidFill>
              <a:latin typeface="Red Hat Text"/>
              <a:ea typeface="Red Hat Text"/>
              <a:cs typeface="Red Hat Text"/>
              <a:sym typeface="Red Hat Text"/>
            </a:endParaRPr>
          </a:p>
        </p:txBody>
      </p:sp>
      <p:sp>
        <p:nvSpPr>
          <p:cNvPr id="266" name="Google Shape;266;p2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18</a:t>
            </a:fld>
            <a:endParaRPr>
              <a:solidFill>
                <a:schemeClr val="lt1"/>
              </a:solidFill>
            </a:endParaRPr>
          </a:p>
        </p:txBody>
      </p:sp>
      <p:sp>
        <p:nvSpPr>
          <p:cNvPr id="267" name="Google Shape;267;p25"/>
          <p:cNvSpPr txBox="1">
            <a:spLocks noGrp="1"/>
          </p:cNvSpPr>
          <p:nvPr>
            <p:ph type="body" idx="4294967295"/>
          </p:nvPr>
        </p:nvSpPr>
        <p:spPr>
          <a:xfrm>
            <a:off x="507975" y="4461575"/>
            <a:ext cx="8112000" cy="1686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800" b="1">
                <a:solidFill>
                  <a:schemeClr val="lt1"/>
                </a:solidFill>
              </a:rPr>
              <a:t>Find more maps at </a:t>
            </a:r>
            <a:r>
              <a:rPr lang="en" sz="800" u="sng">
                <a:solidFill>
                  <a:schemeClr val="lt1"/>
                </a:solidFill>
                <a:hlinkClick r:id="rId3">
                  <a:extLst>
                    <a:ext uri="{A12FA001-AC4F-418D-AE19-62706E023703}">
                      <ahyp:hlinkClr xmlns:ahyp="http://schemas.microsoft.com/office/drawing/2018/hyperlinkcolor" val="tx"/>
                    </a:ext>
                  </a:extLst>
                </a:hlinkClick>
              </a:rPr>
              <a:t>slidescarnival.com/extra-free-resources-icons-and-maps</a:t>
            </a:r>
            <a:endParaRPr sz="800" b="1">
              <a:solidFill>
                <a:schemeClr val="lt1"/>
              </a:solidFill>
            </a:endParaRPr>
          </a:p>
        </p:txBody>
      </p:sp>
      <p:grpSp>
        <p:nvGrpSpPr>
          <p:cNvPr id="268" name="Google Shape;268;p25"/>
          <p:cNvGrpSpPr/>
          <p:nvPr/>
        </p:nvGrpSpPr>
        <p:grpSpPr>
          <a:xfrm>
            <a:off x="581974" y="2418298"/>
            <a:ext cx="306862" cy="306901"/>
            <a:chOff x="867737" y="2725198"/>
            <a:chExt cx="365094" cy="365141"/>
          </a:xfrm>
        </p:grpSpPr>
        <p:sp>
          <p:nvSpPr>
            <p:cNvPr id="269" name="Google Shape;269;p25"/>
            <p:cNvSpPr/>
            <p:nvPr/>
          </p:nvSpPr>
          <p:spPr>
            <a:xfrm>
              <a:off x="867737" y="2725198"/>
              <a:ext cx="365094" cy="365141"/>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5"/>
            <p:cNvSpPr/>
            <p:nvPr/>
          </p:nvSpPr>
          <p:spPr>
            <a:xfrm>
              <a:off x="1079280" y="2817917"/>
              <a:ext cx="15243" cy="14757"/>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5"/>
            <p:cNvSpPr/>
            <p:nvPr/>
          </p:nvSpPr>
          <p:spPr>
            <a:xfrm>
              <a:off x="869650" y="2773217"/>
              <a:ext cx="138808" cy="274334"/>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5"/>
            <p:cNvSpPr/>
            <p:nvPr/>
          </p:nvSpPr>
          <p:spPr>
            <a:xfrm>
              <a:off x="1014166" y="2773217"/>
              <a:ext cx="67511" cy="37108"/>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5"/>
            <p:cNvSpPr/>
            <p:nvPr/>
          </p:nvSpPr>
          <p:spPr>
            <a:xfrm>
              <a:off x="1192899" y="2963868"/>
              <a:ext cx="14755" cy="27113"/>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5"/>
            <p:cNvSpPr/>
            <p:nvPr/>
          </p:nvSpPr>
          <p:spPr>
            <a:xfrm>
              <a:off x="1072156" y="2792717"/>
              <a:ext cx="159263" cy="217746"/>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25"/>
          <p:cNvSpPr/>
          <p:nvPr/>
        </p:nvSpPr>
        <p:spPr>
          <a:xfrm>
            <a:off x="1698850" y="198085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5"/>
          <p:cNvSpPr/>
          <p:nvPr/>
        </p:nvSpPr>
        <p:spPr>
          <a:xfrm>
            <a:off x="3261350" y="3442625"/>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5"/>
          <p:cNvSpPr/>
          <p:nvPr/>
        </p:nvSpPr>
        <p:spPr>
          <a:xfrm>
            <a:off x="4206075" y="1735475"/>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5"/>
          <p:cNvSpPr/>
          <p:nvPr/>
        </p:nvSpPr>
        <p:spPr>
          <a:xfrm>
            <a:off x="4888950" y="371385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p:nvPr/>
        </p:nvSpPr>
        <p:spPr>
          <a:xfrm>
            <a:off x="6854325" y="225510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5"/>
          <p:cNvSpPr/>
          <p:nvPr/>
        </p:nvSpPr>
        <p:spPr>
          <a:xfrm>
            <a:off x="7423050" y="3763500"/>
            <a:ext cx="127800" cy="127800"/>
          </a:xfrm>
          <a:prstGeom prst="mathMultiply">
            <a:avLst>
              <a:gd name="adj1" fmla="val 23520"/>
            </a:avLst>
          </a:prstGeom>
          <a:solidFill>
            <a:schemeClr val="accent1"/>
          </a:solidFill>
          <a:ln>
            <a:noFill/>
          </a:ln>
          <a:effectLst>
            <a:outerShdw blurRad="42863" dist="9525" dir="5400000" algn="bl" rotWithShape="0">
              <a:schemeClr val="dk1">
                <a:alpha val="3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6"/>
          <p:cNvSpPr txBox="1">
            <a:spLocks noGrp="1"/>
          </p:cNvSpPr>
          <p:nvPr>
            <p:ph type="ctrTitle" idx="4294967295"/>
          </p:nvPr>
        </p:nvSpPr>
        <p:spPr>
          <a:xfrm>
            <a:off x="1148950" y="1747050"/>
            <a:ext cx="71397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9600"/>
              <a:t>89,526,124</a:t>
            </a:r>
            <a:endParaRPr sz="9600"/>
          </a:p>
        </p:txBody>
      </p:sp>
      <p:sp>
        <p:nvSpPr>
          <p:cNvPr id="286" name="Google Shape;286;p26"/>
          <p:cNvSpPr txBox="1">
            <a:spLocks noGrp="1"/>
          </p:cNvSpPr>
          <p:nvPr>
            <p:ph type="subTitle" idx="4294967295"/>
          </p:nvPr>
        </p:nvSpPr>
        <p:spPr>
          <a:xfrm>
            <a:off x="1148950" y="3003751"/>
            <a:ext cx="7139700" cy="3927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Whoa! That’s a big number, aren’t you proud?</a:t>
            </a:r>
            <a:endParaRPr/>
          </a:p>
        </p:txBody>
      </p:sp>
      <p:sp>
        <p:nvSpPr>
          <p:cNvPr id="287" name="Google Shape;287;p2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grpSp>
        <p:nvGrpSpPr>
          <p:cNvPr id="288" name="Google Shape;288;p26"/>
          <p:cNvGrpSpPr/>
          <p:nvPr/>
        </p:nvGrpSpPr>
        <p:grpSpPr>
          <a:xfrm>
            <a:off x="608688" y="2484698"/>
            <a:ext cx="239896" cy="174104"/>
            <a:chOff x="899519" y="2804199"/>
            <a:chExt cx="285421" cy="207143"/>
          </a:xfrm>
        </p:grpSpPr>
        <p:sp>
          <p:nvSpPr>
            <p:cNvPr id="289" name="Google Shape;289;p26"/>
            <p:cNvSpPr/>
            <p:nvPr/>
          </p:nvSpPr>
          <p:spPr>
            <a:xfrm>
              <a:off x="899519" y="2804199"/>
              <a:ext cx="285421" cy="207143"/>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924027"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1124438"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990831" y="2805383"/>
              <a:ext cx="50216" cy="181062"/>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1057635" y="2851248"/>
              <a:ext cx="50216" cy="135196"/>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F0FDE-488F-9744-ED92-E46FC32A7091}"/>
              </a:ext>
            </a:extLst>
          </p:cNvPr>
          <p:cNvSpPr>
            <a:spLocks noGrp="1"/>
          </p:cNvSpPr>
          <p:nvPr>
            <p:ph type="title"/>
          </p:nvPr>
        </p:nvSpPr>
        <p:spPr>
          <a:xfrm>
            <a:off x="1044475" y="742575"/>
            <a:ext cx="7207500" cy="633300"/>
          </a:xfrm>
        </p:spPr>
        <p:txBody>
          <a:bodyPr wrap="square" anchor="ctr">
            <a:normAutofit/>
          </a:bodyPr>
          <a:lstStyle/>
          <a:p>
            <a:r>
              <a:rPr lang="en-US" dirty="0"/>
              <a:t>Agenda</a:t>
            </a:r>
          </a:p>
        </p:txBody>
      </p:sp>
      <p:sp>
        <p:nvSpPr>
          <p:cNvPr id="8" name="Text Placeholder 2">
            <a:extLst>
              <a:ext uri="{FF2B5EF4-FFF2-40B4-BE49-F238E27FC236}">
                <a16:creationId xmlns:a16="http://schemas.microsoft.com/office/drawing/2014/main" id="{D647CC53-211D-44EC-48DA-1FBFED44AAA0}"/>
              </a:ext>
            </a:extLst>
          </p:cNvPr>
          <p:cNvSpPr>
            <a:spLocks noGrp="1"/>
          </p:cNvSpPr>
          <p:nvPr>
            <p:ph type="body" idx="1"/>
          </p:nvPr>
        </p:nvSpPr>
        <p:spPr>
          <a:xfrm>
            <a:off x="1044475" y="1468375"/>
            <a:ext cx="7207500" cy="2757600"/>
          </a:xfrm>
        </p:spPr>
        <p:txBody>
          <a:bodyPr/>
          <a:lstStyle/>
          <a:p>
            <a:r>
              <a:rPr lang="en-US" dirty="0"/>
              <a:t>Intro</a:t>
            </a:r>
          </a:p>
          <a:p>
            <a:r>
              <a:rPr lang="en-US" dirty="0"/>
              <a:t>Idea</a:t>
            </a:r>
          </a:p>
          <a:p>
            <a:r>
              <a:rPr lang="en-US" dirty="0"/>
              <a:t>Design</a:t>
            </a:r>
          </a:p>
          <a:p>
            <a:r>
              <a:rPr lang="en-US" dirty="0"/>
              <a:t>Tool </a:t>
            </a:r>
          </a:p>
          <a:p>
            <a:r>
              <a:rPr lang="en-US" dirty="0"/>
              <a:t>  </a:t>
            </a:r>
          </a:p>
        </p:txBody>
      </p:sp>
      <p:sp>
        <p:nvSpPr>
          <p:cNvPr id="10" name="Slide Number Placeholder 3">
            <a:extLst>
              <a:ext uri="{FF2B5EF4-FFF2-40B4-BE49-F238E27FC236}">
                <a16:creationId xmlns:a16="http://schemas.microsoft.com/office/drawing/2014/main" id="{F9F31C57-0EAB-A020-2F10-3096AFFF0C57}"/>
              </a:ext>
            </a:extLst>
          </p:cNvPr>
          <p:cNvSpPr>
            <a:spLocks noGrp="1"/>
          </p:cNvSpPr>
          <p:nvPr>
            <p:ph type="sldNum" idx="12"/>
          </p:nvPr>
        </p:nvSpPr>
        <p:spPr>
          <a:xfrm>
            <a:off x="8619825" y="4630250"/>
            <a:ext cx="524100" cy="513300"/>
          </a:xfrm>
        </p:spPr>
        <p:txBody>
          <a:bodyPr/>
          <a:lstStyle/>
          <a:p>
            <a:pPr marL="0" lvl="0" indent="0" algn="ctr" rtl="0">
              <a:spcBef>
                <a:spcPts val="0"/>
              </a:spcBef>
              <a:spcAft>
                <a:spcPts val="600"/>
              </a:spcAft>
              <a:buNone/>
            </a:pPr>
            <a:fld id="{00000000-1234-1234-1234-123412341234}" type="slidenum">
              <a:rPr lang="en"/>
              <a:pPr marL="0" lvl="0" indent="0" algn="ctr" rtl="0">
                <a:spcBef>
                  <a:spcPts val="0"/>
                </a:spcBef>
                <a:spcAft>
                  <a:spcPts val="600"/>
                </a:spcAft>
                <a:buNone/>
              </a:pPr>
              <a:t>2</a:t>
            </a:fld>
            <a:endParaRPr lang="en"/>
          </a:p>
        </p:txBody>
      </p:sp>
    </p:spTree>
    <p:extLst>
      <p:ext uri="{BB962C8B-B14F-4D97-AF65-F5344CB8AC3E}">
        <p14:creationId xmlns:p14="http://schemas.microsoft.com/office/powerpoint/2010/main" val="14724878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7"/>
          <p:cNvSpPr txBox="1">
            <a:spLocks noGrp="1"/>
          </p:cNvSpPr>
          <p:nvPr>
            <p:ph type="ctrTitle" idx="4294967295"/>
          </p:nvPr>
        </p:nvSpPr>
        <p:spPr>
          <a:xfrm>
            <a:off x="1299500" y="724200"/>
            <a:ext cx="6989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89,526,124$</a:t>
            </a:r>
            <a:endParaRPr sz="4800"/>
          </a:p>
        </p:txBody>
      </p:sp>
      <p:sp>
        <p:nvSpPr>
          <p:cNvPr id="299" name="Google Shape;299;p27"/>
          <p:cNvSpPr txBox="1">
            <a:spLocks noGrp="1"/>
          </p:cNvSpPr>
          <p:nvPr>
            <p:ph type="subTitle" idx="4294967295"/>
          </p:nvPr>
        </p:nvSpPr>
        <p:spPr>
          <a:xfrm>
            <a:off x="1299500" y="1411308"/>
            <a:ext cx="6989400" cy="463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t>That’s a lot of money</a:t>
            </a:r>
            <a:endParaRPr sz="2000"/>
          </a:p>
        </p:txBody>
      </p:sp>
      <p:sp>
        <p:nvSpPr>
          <p:cNvPr id="300" name="Google Shape;300;p27"/>
          <p:cNvSpPr txBox="1">
            <a:spLocks noGrp="1"/>
          </p:cNvSpPr>
          <p:nvPr>
            <p:ph type="ctrTitle" idx="4294967295"/>
          </p:nvPr>
        </p:nvSpPr>
        <p:spPr>
          <a:xfrm>
            <a:off x="1299500" y="3353092"/>
            <a:ext cx="6989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100%</a:t>
            </a:r>
            <a:endParaRPr sz="4800"/>
          </a:p>
        </p:txBody>
      </p:sp>
      <p:sp>
        <p:nvSpPr>
          <p:cNvPr id="301" name="Google Shape;301;p27"/>
          <p:cNvSpPr txBox="1">
            <a:spLocks noGrp="1"/>
          </p:cNvSpPr>
          <p:nvPr>
            <p:ph type="subTitle" idx="4294967295"/>
          </p:nvPr>
        </p:nvSpPr>
        <p:spPr>
          <a:xfrm>
            <a:off x="1299500" y="4040200"/>
            <a:ext cx="6989400" cy="463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t>Total success!</a:t>
            </a:r>
            <a:endParaRPr sz="2000"/>
          </a:p>
        </p:txBody>
      </p:sp>
      <p:sp>
        <p:nvSpPr>
          <p:cNvPr id="302" name="Google Shape;302;p27"/>
          <p:cNvSpPr txBox="1">
            <a:spLocks noGrp="1"/>
          </p:cNvSpPr>
          <p:nvPr>
            <p:ph type="ctrTitle" idx="4294967295"/>
          </p:nvPr>
        </p:nvSpPr>
        <p:spPr>
          <a:xfrm>
            <a:off x="1299500" y="2038646"/>
            <a:ext cx="6989400" cy="894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a:t>185,244 users</a:t>
            </a:r>
            <a:endParaRPr sz="4800"/>
          </a:p>
        </p:txBody>
      </p:sp>
      <p:sp>
        <p:nvSpPr>
          <p:cNvPr id="303" name="Google Shape;303;p27"/>
          <p:cNvSpPr txBox="1">
            <a:spLocks noGrp="1"/>
          </p:cNvSpPr>
          <p:nvPr>
            <p:ph type="subTitle" idx="4294967295"/>
          </p:nvPr>
        </p:nvSpPr>
        <p:spPr>
          <a:xfrm>
            <a:off x="1299500" y="2725754"/>
            <a:ext cx="6989400" cy="4632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2000"/>
              <a:t>And a lot of users</a:t>
            </a:r>
            <a:endParaRPr sz="2000"/>
          </a:p>
        </p:txBody>
      </p:sp>
      <p:sp>
        <p:nvSpPr>
          <p:cNvPr id="304" name="Google Shape;304;p2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grpSp>
        <p:nvGrpSpPr>
          <p:cNvPr id="305" name="Google Shape;305;p27"/>
          <p:cNvGrpSpPr/>
          <p:nvPr/>
        </p:nvGrpSpPr>
        <p:grpSpPr>
          <a:xfrm>
            <a:off x="608688" y="2484698"/>
            <a:ext cx="239896" cy="174104"/>
            <a:chOff x="899519" y="2804199"/>
            <a:chExt cx="285421" cy="207143"/>
          </a:xfrm>
        </p:grpSpPr>
        <p:sp>
          <p:nvSpPr>
            <p:cNvPr id="306" name="Google Shape;306;p27"/>
            <p:cNvSpPr/>
            <p:nvPr/>
          </p:nvSpPr>
          <p:spPr>
            <a:xfrm>
              <a:off x="899519" y="2804199"/>
              <a:ext cx="285421" cy="207143"/>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924027"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1124438" y="2900262"/>
              <a:ext cx="50216" cy="86181"/>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990831" y="2805383"/>
              <a:ext cx="50216" cy="181062"/>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1057635" y="2851248"/>
              <a:ext cx="50216" cy="135196"/>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Our process is easy</a:t>
            </a:r>
            <a:endParaRPr/>
          </a:p>
        </p:txBody>
      </p:sp>
      <p:sp>
        <p:nvSpPr>
          <p:cNvPr id="316" name="Google Shape;316;p2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grpSp>
        <p:nvGrpSpPr>
          <p:cNvPr id="317" name="Google Shape;317;p28"/>
          <p:cNvGrpSpPr/>
          <p:nvPr/>
        </p:nvGrpSpPr>
        <p:grpSpPr>
          <a:xfrm>
            <a:off x="608924" y="892350"/>
            <a:ext cx="210524" cy="333750"/>
            <a:chOff x="899801" y="909674"/>
            <a:chExt cx="250475" cy="397085"/>
          </a:xfrm>
        </p:grpSpPr>
        <p:sp>
          <p:nvSpPr>
            <p:cNvPr id="318" name="Google Shape;318;p28"/>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8"/>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8"/>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28"/>
          <p:cNvGrpSpPr/>
          <p:nvPr/>
        </p:nvGrpSpPr>
        <p:grpSpPr>
          <a:xfrm>
            <a:off x="765473" y="1033263"/>
            <a:ext cx="7486379" cy="3790597"/>
            <a:chOff x="765473" y="1033263"/>
            <a:chExt cx="7486379" cy="3790597"/>
          </a:xfrm>
        </p:grpSpPr>
        <p:sp>
          <p:nvSpPr>
            <p:cNvPr id="327" name="Google Shape;327;p28"/>
            <p:cNvSpPr txBox="1"/>
            <p:nvPr/>
          </p:nvSpPr>
          <p:spPr>
            <a:xfrm>
              <a:off x="765473" y="2291600"/>
              <a:ext cx="1806000" cy="1289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a:solidFill>
                    <a:schemeClr val="dk1"/>
                  </a:solidFill>
                  <a:latin typeface="Red Hat Text"/>
                  <a:ea typeface="Red Hat Text"/>
                  <a:cs typeface="Red Hat Text"/>
                  <a:sym typeface="Red Hat Text"/>
                </a:rPr>
                <a:t>Vestibulum congue tempus</a:t>
              </a:r>
              <a:endParaRPr sz="1200" b="1">
                <a:solidFill>
                  <a:schemeClr val="dk1"/>
                </a:solidFill>
                <a:latin typeface="Red Hat Text"/>
                <a:ea typeface="Red Hat Text"/>
                <a:cs typeface="Red Hat Text"/>
                <a:sym typeface="Red Hat Text"/>
              </a:endParaRPr>
            </a:p>
            <a:p>
              <a:pPr marL="0" lvl="0" indent="0" algn="r" rtl="0">
                <a:spcBef>
                  <a:spcPts val="0"/>
                </a:spcBef>
                <a:spcAft>
                  <a:spcPts val="0"/>
                </a:spcAft>
                <a:buNone/>
              </a:pPr>
              <a:endParaRPr sz="800" b="1">
                <a:solidFill>
                  <a:schemeClr val="dk1"/>
                </a:solidFill>
                <a:latin typeface="Red Hat Text"/>
                <a:ea typeface="Red Hat Text"/>
                <a:cs typeface="Red Hat Text"/>
                <a:sym typeface="Red Hat Text"/>
              </a:endParaRPr>
            </a:p>
            <a:p>
              <a:pPr marL="0" lvl="0" indent="0" algn="r" rtl="0">
                <a:spcBef>
                  <a:spcPts val="0"/>
                </a:spcBef>
                <a:spcAft>
                  <a:spcPts val="1600"/>
                </a:spcAft>
                <a:buNone/>
              </a:pPr>
              <a:r>
                <a:rPr lang="en" sz="800">
                  <a:solidFill>
                    <a:schemeClr val="dk1"/>
                  </a:solidFill>
                  <a:latin typeface="Red Hat Text"/>
                  <a:ea typeface="Red Hat Text"/>
                  <a:cs typeface="Red Hat Text"/>
                  <a:sym typeface="Red Hat Text"/>
                </a:rPr>
                <a:t>Lorem ipsum dolor sit amet, consectetur adipiscing elit, sed do eiusmod tempor. Donec facilisis lacus eget mauris.</a:t>
              </a:r>
              <a:endParaRPr sz="800" b="1">
                <a:solidFill>
                  <a:schemeClr val="dk1"/>
                </a:solidFill>
                <a:latin typeface="Red Hat Text"/>
                <a:ea typeface="Red Hat Text"/>
                <a:cs typeface="Red Hat Text"/>
                <a:sym typeface="Red Hat Text"/>
              </a:endParaRPr>
            </a:p>
          </p:txBody>
        </p:sp>
        <p:cxnSp>
          <p:nvCxnSpPr>
            <p:cNvPr id="328" name="Google Shape;328;p28"/>
            <p:cNvCxnSpPr/>
            <p:nvPr/>
          </p:nvCxnSpPr>
          <p:spPr>
            <a:xfrm rot="10800000">
              <a:off x="2736848" y="2952750"/>
              <a:ext cx="538800" cy="0"/>
            </a:xfrm>
            <a:prstGeom prst="straightConnector1">
              <a:avLst/>
            </a:prstGeom>
            <a:noFill/>
            <a:ln w="9525" cap="flat" cmpd="sng">
              <a:solidFill>
                <a:schemeClr val="accent2"/>
              </a:solidFill>
              <a:prstDash val="solid"/>
              <a:round/>
              <a:headEnd type="none" w="sm" len="sm"/>
              <a:tailEnd type="oval" w="med" len="med"/>
            </a:ln>
          </p:spPr>
        </p:cxnSp>
        <p:sp>
          <p:nvSpPr>
            <p:cNvPr id="329" name="Google Shape;329;p28"/>
            <p:cNvSpPr txBox="1"/>
            <p:nvPr/>
          </p:nvSpPr>
          <p:spPr>
            <a:xfrm>
              <a:off x="6462131" y="1365150"/>
              <a:ext cx="178947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Red Hat Text"/>
                  <a:ea typeface="Red Hat Text"/>
                  <a:cs typeface="Red Hat Text"/>
                  <a:sym typeface="Red Hat Text"/>
                </a:rPr>
                <a:t>Vestibulum congue tempus</a:t>
              </a:r>
              <a:endParaRPr sz="1200" b="1">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sz="800" b="1">
                <a:solidFill>
                  <a:schemeClr val="dk1"/>
                </a:solidFill>
                <a:latin typeface="Red Hat Text"/>
                <a:ea typeface="Red Hat Text"/>
                <a:cs typeface="Red Hat Text"/>
                <a:sym typeface="Red Hat Text"/>
              </a:endParaRPr>
            </a:p>
            <a:p>
              <a:pPr marL="0" lvl="0" indent="0" algn="l" rtl="0">
                <a:spcBef>
                  <a:spcPts val="0"/>
                </a:spcBef>
                <a:spcAft>
                  <a:spcPts val="1600"/>
                </a:spcAft>
                <a:buNone/>
              </a:pPr>
              <a:r>
                <a:rPr lang="en" sz="800">
                  <a:solidFill>
                    <a:schemeClr val="dk1"/>
                  </a:solidFill>
                  <a:latin typeface="Red Hat Text"/>
                  <a:ea typeface="Red Hat Text"/>
                  <a:cs typeface="Red Hat Text"/>
                  <a:sym typeface="Red Hat Text"/>
                </a:rPr>
                <a:t>Lorem ipsum dolor sit amet, consectetur adipiscing elit, sed do eiusmod tempor. Donec facilisis lacus eget mauris.</a:t>
              </a:r>
              <a:endParaRPr sz="800" b="1">
                <a:solidFill>
                  <a:schemeClr val="dk1"/>
                </a:solidFill>
                <a:latin typeface="Red Hat Text"/>
                <a:ea typeface="Red Hat Text"/>
                <a:cs typeface="Red Hat Text"/>
                <a:sym typeface="Red Hat Text"/>
              </a:endParaRPr>
            </a:p>
          </p:txBody>
        </p:sp>
        <p:cxnSp>
          <p:nvCxnSpPr>
            <p:cNvPr id="330" name="Google Shape;330;p28"/>
            <p:cNvCxnSpPr/>
            <p:nvPr/>
          </p:nvCxnSpPr>
          <p:spPr>
            <a:xfrm>
              <a:off x="5209628" y="2010000"/>
              <a:ext cx="1084045" cy="0"/>
            </a:xfrm>
            <a:prstGeom prst="straightConnector1">
              <a:avLst/>
            </a:prstGeom>
            <a:noFill/>
            <a:ln w="9525" cap="flat" cmpd="sng">
              <a:solidFill>
                <a:schemeClr val="accent3"/>
              </a:solidFill>
              <a:prstDash val="solid"/>
              <a:round/>
              <a:headEnd type="none" w="sm" len="sm"/>
              <a:tailEnd type="oval" w="med" len="med"/>
            </a:ln>
          </p:spPr>
        </p:cxnSp>
        <p:sp>
          <p:nvSpPr>
            <p:cNvPr id="331" name="Google Shape;331;p28"/>
            <p:cNvSpPr txBox="1"/>
            <p:nvPr/>
          </p:nvSpPr>
          <p:spPr>
            <a:xfrm>
              <a:off x="6462352" y="3325250"/>
              <a:ext cx="17895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Red Hat Text"/>
                  <a:ea typeface="Red Hat Text"/>
                  <a:cs typeface="Red Hat Text"/>
                  <a:sym typeface="Red Hat Text"/>
                </a:rPr>
                <a:t>Vestibulum congue tempus</a:t>
              </a:r>
              <a:endParaRPr sz="1200" b="1">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sz="800" b="1">
                <a:solidFill>
                  <a:schemeClr val="dk1"/>
                </a:solidFill>
                <a:latin typeface="Red Hat Text"/>
                <a:ea typeface="Red Hat Text"/>
                <a:cs typeface="Red Hat Text"/>
                <a:sym typeface="Red Hat Text"/>
              </a:endParaRPr>
            </a:p>
            <a:p>
              <a:pPr marL="0" lvl="0" indent="0" algn="l" rtl="0">
                <a:spcBef>
                  <a:spcPts val="0"/>
                </a:spcBef>
                <a:spcAft>
                  <a:spcPts val="1600"/>
                </a:spcAft>
                <a:buNone/>
              </a:pPr>
              <a:r>
                <a:rPr lang="en" sz="800">
                  <a:solidFill>
                    <a:schemeClr val="dk1"/>
                  </a:solidFill>
                  <a:latin typeface="Red Hat Text"/>
                  <a:ea typeface="Red Hat Text"/>
                  <a:cs typeface="Red Hat Text"/>
                  <a:sym typeface="Red Hat Text"/>
                </a:rPr>
                <a:t>Lorem ipsum dolor sit amet, consectetur adipiscing elit, sed do eiusmod tempor. Donec facilisis lacus eget mauris.</a:t>
              </a:r>
              <a:endParaRPr sz="800" b="1">
                <a:solidFill>
                  <a:schemeClr val="dk1"/>
                </a:solidFill>
                <a:latin typeface="Red Hat Text"/>
                <a:ea typeface="Red Hat Text"/>
                <a:cs typeface="Red Hat Text"/>
                <a:sym typeface="Red Hat Text"/>
              </a:endParaRPr>
            </a:p>
          </p:txBody>
        </p:sp>
        <p:cxnSp>
          <p:nvCxnSpPr>
            <p:cNvPr id="332" name="Google Shape;332;p28"/>
            <p:cNvCxnSpPr/>
            <p:nvPr/>
          </p:nvCxnSpPr>
          <p:spPr>
            <a:xfrm>
              <a:off x="5209848" y="3953100"/>
              <a:ext cx="1083900" cy="0"/>
            </a:xfrm>
            <a:prstGeom prst="straightConnector1">
              <a:avLst/>
            </a:prstGeom>
            <a:noFill/>
            <a:ln w="9525" cap="flat" cmpd="sng">
              <a:solidFill>
                <a:schemeClr val="accent1"/>
              </a:solidFill>
              <a:prstDash val="solid"/>
              <a:round/>
              <a:headEnd type="none" w="sm" len="sm"/>
              <a:tailEnd type="oval" w="med" len="med"/>
            </a:ln>
          </p:spPr>
        </p:cxnSp>
        <p:sp>
          <p:nvSpPr>
            <p:cNvPr id="333" name="Google Shape;333;p28"/>
            <p:cNvSpPr/>
            <p:nvPr/>
          </p:nvSpPr>
          <p:spPr>
            <a:xfrm rot="3600185">
              <a:off x="3169983" y="1541431"/>
              <a:ext cx="2774659" cy="2774659"/>
            </a:xfrm>
            <a:prstGeom prst="blockArc">
              <a:avLst>
                <a:gd name="adj1" fmla="val 12622480"/>
                <a:gd name="adj2" fmla="val 19781569"/>
                <a:gd name="adj3" fmla="val 2077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8"/>
            <p:cNvSpPr/>
            <p:nvPr/>
          </p:nvSpPr>
          <p:spPr>
            <a:xfrm rot="10800000">
              <a:off x="3183490" y="1520149"/>
              <a:ext cx="2774700" cy="2774700"/>
            </a:xfrm>
            <a:prstGeom prst="blockArc">
              <a:avLst>
                <a:gd name="adj1" fmla="val 12622480"/>
                <a:gd name="adj2" fmla="val 19662822"/>
                <a:gd name="adj3" fmla="val 2072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8"/>
            <p:cNvSpPr/>
            <p:nvPr/>
          </p:nvSpPr>
          <p:spPr>
            <a:xfrm rot="-3600185">
              <a:off x="3194618" y="1541034"/>
              <a:ext cx="2774659" cy="2774659"/>
            </a:xfrm>
            <a:prstGeom prst="blockArc">
              <a:avLst>
                <a:gd name="adj1" fmla="val 12622480"/>
                <a:gd name="adj2" fmla="val 19703271"/>
                <a:gd name="adj3" fmla="val 2085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8"/>
            <p:cNvGrpSpPr/>
            <p:nvPr/>
          </p:nvGrpSpPr>
          <p:grpSpPr>
            <a:xfrm rot="-7200165">
              <a:off x="3337679" y="3183705"/>
              <a:ext cx="585011" cy="585536"/>
              <a:chOff x="1702314" y="659157"/>
              <a:chExt cx="588000" cy="588000"/>
            </a:xfrm>
          </p:grpSpPr>
          <p:sp>
            <p:nvSpPr>
              <p:cNvPr id="337" name="Google Shape;337;p28"/>
              <p:cNvSpPr/>
              <p:nvPr/>
            </p:nvSpPr>
            <p:spPr>
              <a:xfrm rot="39023">
                <a:off x="1705595" y="662438"/>
                <a:ext cx="581437" cy="581437"/>
              </a:xfrm>
              <a:prstGeom prst="pie">
                <a:avLst>
                  <a:gd name="adj1" fmla="val 6190354"/>
                  <a:gd name="adj2" fmla="val 14996165"/>
                </a:avLst>
              </a:prstGeom>
              <a:solidFill>
                <a:schemeClr val="accent2"/>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8"/>
              <p:cNvSpPr/>
              <p:nvPr/>
            </p:nvSpPr>
            <p:spPr>
              <a:xfrm rot="10800000">
                <a:off x="1705561" y="662471"/>
                <a:ext cx="581400" cy="581400"/>
              </a:xfrm>
              <a:prstGeom prst="pie">
                <a:avLst>
                  <a:gd name="adj1" fmla="val 4028252"/>
                  <a:gd name="adj2" fmla="val 1718367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28"/>
            <p:cNvGrpSpPr/>
            <p:nvPr/>
          </p:nvGrpSpPr>
          <p:grpSpPr>
            <a:xfrm>
              <a:off x="4264097" y="1537251"/>
              <a:ext cx="585001" cy="585530"/>
              <a:chOff x="1970048" y="1117698"/>
              <a:chExt cx="588000" cy="588000"/>
            </a:xfrm>
          </p:grpSpPr>
          <p:sp>
            <p:nvSpPr>
              <p:cNvPr id="340" name="Google Shape;340;p28"/>
              <p:cNvSpPr/>
              <p:nvPr/>
            </p:nvSpPr>
            <p:spPr>
              <a:xfrm rot="39023">
                <a:off x="1973329" y="1120980"/>
                <a:ext cx="581437" cy="581437"/>
              </a:xfrm>
              <a:prstGeom prst="pie">
                <a:avLst>
                  <a:gd name="adj1" fmla="val 6190354"/>
                  <a:gd name="adj2" fmla="val 14996165"/>
                </a:avLst>
              </a:prstGeom>
              <a:solidFill>
                <a:schemeClr val="accent3"/>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p:nvPr/>
            </p:nvSpPr>
            <p:spPr>
              <a:xfrm rot="10800000">
                <a:off x="1973295" y="1121013"/>
                <a:ext cx="581400" cy="581400"/>
              </a:xfrm>
              <a:prstGeom prst="pie">
                <a:avLst>
                  <a:gd name="adj1" fmla="val 4028252"/>
                  <a:gd name="adj2" fmla="val 1718367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28"/>
            <p:cNvGrpSpPr/>
            <p:nvPr/>
          </p:nvGrpSpPr>
          <p:grpSpPr>
            <a:xfrm rot="7200165">
              <a:off x="5229930" y="3161636"/>
              <a:ext cx="585011" cy="585536"/>
              <a:chOff x="2242399" y="658595"/>
              <a:chExt cx="588000" cy="588000"/>
            </a:xfrm>
          </p:grpSpPr>
          <p:sp>
            <p:nvSpPr>
              <p:cNvPr id="343" name="Google Shape;343;p28"/>
              <p:cNvSpPr/>
              <p:nvPr/>
            </p:nvSpPr>
            <p:spPr>
              <a:xfrm rot="39023">
                <a:off x="2245680" y="661876"/>
                <a:ext cx="581437" cy="581437"/>
              </a:xfrm>
              <a:prstGeom prst="pie">
                <a:avLst>
                  <a:gd name="adj1" fmla="val 6190354"/>
                  <a:gd name="adj2" fmla="val 14996165"/>
                </a:avLst>
              </a:prstGeom>
              <a:solidFill>
                <a:schemeClr val="accent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rot="10800000">
                <a:off x="2245646" y="661910"/>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28"/>
            <p:cNvSpPr txBox="1"/>
            <p:nvPr/>
          </p:nvSpPr>
          <p:spPr>
            <a:xfrm>
              <a:off x="4334550" y="1612232"/>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ed Hat Display"/>
                  <a:ea typeface="Red Hat Display"/>
                  <a:cs typeface="Red Hat Display"/>
                  <a:sym typeface="Red Hat Display"/>
                </a:rPr>
                <a:t>03 </a:t>
              </a:r>
              <a:endParaRPr sz="1600" b="1">
                <a:solidFill>
                  <a:schemeClr val="dk1"/>
                </a:solidFill>
                <a:latin typeface="Red Hat Display"/>
                <a:ea typeface="Red Hat Display"/>
                <a:cs typeface="Red Hat Display"/>
                <a:sym typeface="Red Hat Display"/>
              </a:endParaRPr>
            </a:p>
          </p:txBody>
        </p:sp>
        <p:sp>
          <p:nvSpPr>
            <p:cNvPr id="346" name="Google Shape;346;p28"/>
            <p:cNvSpPr txBox="1"/>
            <p:nvPr/>
          </p:nvSpPr>
          <p:spPr>
            <a:xfrm>
              <a:off x="3375648" y="3244360"/>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ed Hat Display"/>
                  <a:ea typeface="Red Hat Display"/>
                  <a:cs typeface="Red Hat Display"/>
                  <a:sym typeface="Red Hat Display"/>
                </a:rPr>
                <a:t>01 </a:t>
              </a:r>
              <a:endParaRPr sz="1600" b="1">
                <a:solidFill>
                  <a:schemeClr val="dk1"/>
                </a:solidFill>
                <a:latin typeface="Red Hat Display"/>
                <a:ea typeface="Red Hat Display"/>
                <a:cs typeface="Red Hat Display"/>
                <a:sym typeface="Red Hat Display"/>
              </a:endParaRPr>
            </a:p>
          </p:txBody>
        </p:sp>
        <p:sp>
          <p:nvSpPr>
            <p:cNvPr id="347" name="Google Shape;347;p28"/>
            <p:cNvSpPr txBox="1"/>
            <p:nvPr/>
          </p:nvSpPr>
          <p:spPr>
            <a:xfrm>
              <a:off x="5281877" y="3214785"/>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ed Hat Display"/>
                  <a:ea typeface="Red Hat Display"/>
                  <a:cs typeface="Red Hat Display"/>
                  <a:sym typeface="Red Hat Display"/>
                </a:rPr>
                <a:t>02 </a:t>
              </a:r>
              <a:endParaRPr sz="1600" b="1">
                <a:solidFill>
                  <a:schemeClr val="dk1"/>
                </a:solidFill>
                <a:latin typeface="Red Hat Display"/>
                <a:ea typeface="Red Hat Display"/>
                <a:cs typeface="Red Hat Display"/>
                <a:sym typeface="Red Hat Display"/>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Let’s review some concepts</a:t>
            </a:r>
            <a:endParaRPr/>
          </a:p>
        </p:txBody>
      </p:sp>
      <p:sp>
        <p:nvSpPr>
          <p:cNvPr id="353" name="Google Shape;353;p29"/>
          <p:cNvSpPr txBox="1">
            <a:spLocks noGrp="1"/>
          </p:cNvSpPr>
          <p:nvPr>
            <p:ph type="body" idx="1"/>
          </p:nvPr>
        </p:nvSpPr>
        <p:spPr>
          <a:xfrm>
            <a:off x="1044450" y="14683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Yellow</a:t>
            </a:r>
            <a:endParaRPr b="1"/>
          </a:p>
          <a:p>
            <a:pPr marL="0" lvl="0" indent="0" algn="l" rtl="0">
              <a:spcBef>
                <a:spcPts val="800"/>
              </a:spcBef>
              <a:spcAft>
                <a:spcPts val="800"/>
              </a:spcAft>
              <a:buNone/>
            </a:pPr>
            <a:r>
              <a:rPr lang="en" sz="1200"/>
              <a:t>Is the color of gold, butter and ripe lemons. In the spectrum of visible light, yellow is found between green and orange.</a:t>
            </a:r>
            <a:endParaRPr sz="1200"/>
          </a:p>
        </p:txBody>
      </p:sp>
      <p:sp>
        <p:nvSpPr>
          <p:cNvPr id="354" name="Google Shape;354;p29"/>
          <p:cNvSpPr txBox="1">
            <a:spLocks noGrp="1"/>
          </p:cNvSpPr>
          <p:nvPr>
            <p:ph type="body" idx="2"/>
          </p:nvPr>
        </p:nvSpPr>
        <p:spPr>
          <a:xfrm>
            <a:off x="3525600" y="14683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Blue</a:t>
            </a:r>
            <a:endParaRPr b="1"/>
          </a:p>
          <a:p>
            <a:pPr marL="0" lvl="0" indent="0" algn="l" rtl="0">
              <a:spcBef>
                <a:spcPts val="800"/>
              </a:spcBef>
              <a:spcAft>
                <a:spcPts val="800"/>
              </a:spcAft>
              <a:buNone/>
            </a:pPr>
            <a:r>
              <a:rPr lang="en" sz="1200"/>
              <a:t>Is the colour of the clear sky and the deep sea. It is located between violet and green on the optical spectrum.</a:t>
            </a:r>
            <a:endParaRPr sz="1200"/>
          </a:p>
        </p:txBody>
      </p:sp>
      <p:sp>
        <p:nvSpPr>
          <p:cNvPr id="355" name="Google Shape;355;p29"/>
          <p:cNvSpPr txBox="1">
            <a:spLocks noGrp="1"/>
          </p:cNvSpPr>
          <p:nvPr>
            <p:ph type="body" idx="3"/>
          </p:nvPr>
        </p:nvSpPr>
        <p:spPr>
          <a:xfrm>
            <a:off x="6006750" y="14683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Red</a:t>
            </a:r>
            <a:endParaRPr b="1"/>
          </a:p>
          <a:p>
            <a:pPr marL="0" lvl="0" indent="0" algn="l" rtl="0">
              <a:spcBef>
                <a:spcPts val="800"/>
              </a:spcBef>
              <a:spcAft>
                <a:spcPts val="0"/>
              </a:spcAft>
              <a:buNone/>
            </a:pPr>
            <a:r>
              <a:rPr lang="en" sz="1200"/>
              <a:t>Is the color of blood, and because of this it has historically been associated with sacrifice, danger and courage. </a:t>
            </a:r>
            <a:endParaRPr sz="1200"/>
          </a:p>
          <a:p>
            <a:pPr marL="0" lvl="0" indent="0" algn="l" rtl="0">
              <a:spcBef>
                <a:spcPts val="800"/>
              </a:spcBef>
              <a:spcAft>
                <a:spcPts val="800"/>
              </a:spcAft>
              <a:buNone/>
            </a:pPr>
            <a:endParaRPr sz="1200"/>
          </a:p>
        </p:txBody>
      </p:sp>
      <p:sp>
        <p:nvSpPr>
          <p:cNvPr id="356" name="Google Shape;356;p2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grpSp>
        <p:nvGrpSpPr>
          <p:cNvPr id="357" name="Google Shape;357;p29"/>
          <p:cNvGrpSpPr/>
          <p:nvPr/>
        </p:nvGrpSpPr>
        <p:grpSpPr>
          <a:xfrm>
            <a:off x="608924" y="892350"/>
            <a:ext cx="210524" cy="333750"/>
            <a:chOff x="899801" y="909674"/>
            <a:chExt cx="250475" cy="397085"/>
          </a:xfrm>
        </p:grpSpPr>
        <p:sp>
          <p:nvSpPr>
            <p:cNvPr id="358" name="Google Shape;358;p29"/>
            <p:cNvSpPr/>
            <p:nvPr/>
          </p:nvSpPr>
          <p:spPr>
            <a:xfrm>
              <a:off x="975178" y="1255681"/>
              <a:ext cx="99722" cy="21982"/>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975178" y="1233140"/>
              <a:ext cx="99722" cy="21982"/>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a:off x="975178" y="1277637"/>
              <a:ext cx="99722" cy="29122"/>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a:off x="964479" y="1046771"/>
              <a:ext cx="34459" cy="162670"/>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899801" y="909674"/>
              <a:ext cx="250475" cy="29977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a:off x="1051139" y="1046771"/>
              <a:ext cx="34459" cy="162670"/>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981100" y="1040849"/>
              <a:ext cx="87878" cy="19009"/>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975178" y="1211769"/>
              <a:ext cx="99722" cy="24"/>
            </a:xfrm>
            <a:custGeom>
              <a:avLst/>
              <a:gdLst/>
              <a:ahLst/>
              <a:cxnLst/>
              <a:rect l="l" t="t" r="r" b="b"/>
              <a:pathLst>
                <a:path w="4092" h="1" fill="none" extrusionOk="0">
                  <a:moveTo>
                    <a:pt x="0" y="1"/>
                  </a:moveTo>
                  <a:lnTo>
                    <a:pt x="4092"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29"/>
          <p:cNvSpPr txBox="1">
            <a:spLocks noGrp="1"/>
          </p:cNvSpPr>
          <p:nvPr>
            <p:ph type="body" idx="1"/>
          </p:nvPr>
        </p:nvSpPr>
        <p:spPr>
          <a:xfrm>
            <a:off x="1044450" y="29971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Yellow</a:t>
            </a:r>
            <a:endParaRPr b="1"/>
          </a:p>
          <a:p>
            <a:pPr marL="0" lvl="0" indent="0" algn="l" rtl="0">
              <a:spcBef>
                <a:spcPts val="800"/>
              </a:spcBef>
              <a:spcAft>
                <a:spcPts val="800"/>
              </a:spcAft>
              <a:buNone/>
            </a:pPr>
            <a:r>
              <a:rPr lang="en" sz="1200"/>
              <a:t>Is the color of gold, butter and ripe lemons. In the spectrum of visible light, yellow is found between green and orange.</a:t>
            </a:r>
            <a:endParaRPr sz="1200"/>
          </a:p>
        </p:txBody>
      </p:sp>
      <p:sp>
        <p:nvSpPr>
          <p:cNvPr id="367" name="Google Shape;367;p29"/>
          <p:cNvSpPr txBox="1">
            <a:spLocks noGrp="1"/>
          </p:cNvSpPr>
          <p:nvPr>
            <p:ph type="body" idx="2"/>
          </p:nvPr>
        </p:nvSpPr>
        <p:spPr>
          <a:xfrm>
            <a:off x="3525600" y="29971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Blue</a:t>
            </a:r>
            <a:endParaRPr b="1"/>
          </a:p>
          <a:p>
            <a:pPr marL="0" lvl="0" indent="0" algn="l" rtl="0">
              <a:spcBef>
                <a:spcPts val="800"/>
              </a:spcBef>
              <a:spcAft>
                <a:spcPts val="800"/>
              </a:spcAft>
              <a:buNone/>
            </a:pPr>
            <a:r>
              <a:rPr lang="en" sz="1200"/>
              <a:t>Is the colour of the clear sky and the deep sea. It is located between violet and green on the optical spectrum.</a:t>
            </a:r>
            <a:endParaRPr sz="1200"/>
          </a:p>
        </p:txBody>
      </p:sp>
      <p:sp>
        <p:nvSpPr>
          <p:cNvPr id="368" name="Google Shape;368;p29"/>
          <p:cNvSpPr txBox="1">
            <a:spLocks noGrp="1"/>
          </p:cNvSpPr>
          <p:nvPr>
            <p:ph type="body" idx="3"/>
          </p:nvPr>
        </p:nvSpPr>
        <p:spPr>
          <a:xfrm>
            <a:off x="6006750" y="2997175"/>
            <a:ext cx="2245200" cy="1452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Red</a:t>
            </a:r>
            <a:endParaRPr b="1"/>
          </a:p>
          <a:p>
            <a:pPr marL="0" lvl="0" indent="0" algn="l" rtl="0">
              <a:spcBef>
                <a:spcPts val="800"/>
              </a:spcBef>
              <a:spcAft>
                <a:spcPts val="0"/>
              </a:spcAft>
              <a:buNone/>
            </a:pPr>
            <a:r>
              <a:rPr lang="en" sz="1200"/>
              <a:t>Is the color of blood, and because of this it has historically been associated with sacrifice, danger and courage. </a:t>
            </a:r>
            <a:endParaRPr sz="1200"/>
          </a:p>
          <a:p>
            <a:pPr marL="0" lvl="0" indent="0" algn="l" rtl="0">
              <a:spcBef>
                <a:spcPts val="800"/>
              </a:spcBef>
              <a:spcAft>
                <a:spcPts val="800"/>
              </a:spcAft>
              <a:buNone/>
            </a:pP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0"/>
          <p:cNvSpPr txBox="1">
            <a:spLocks noGrp="1"/>
          </p:cNvSpPr>
          <p:nvPr>
            <p:ph type="body" idx="1"/>
          </p:nvPr>
        </p:nvSpPr>
        <p:spPr>
          <a:xfrm>
            <a:off x="855300" y="3872900"/>
            <a:ext cx="7433400" cy="2823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a:t>You can insert graphs from Excel or Google Sheets</a:t>
            </a:r>
            <a:endParaRPr/>
          </a:p>
        </p:txBody>
      </p:sp>
      <p:sp>
        <p:nvSpPr>
          <p:cNvPr id="374" name="Google Shape;374;p30"/>
          <p:cNvSpPr txBox="1">
            <a:spLocks noGrp="1"/>
          </p:cNvSpPr>
          <p:nvPr>
            <p:ph type="sldNum" idx="12"/>
          </p:nvPr>
        </p:nvSpPr>
        <p:spPr>
          <a:xfrm>
            <a:off x="4255350" y="4717625"/>
            <a:ext cx="633300" cy="42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cxnSp>
        <p:nvCxnSpPr>
          <p:cNvPr id="375" name="Google Shape;375;p30"/>
          <p:cNvCxnSpPr/>
          <p:nvPr/>
        </p:nvCxnSpPr>
        <p:spPr>
          <a:xfrm>
            <a:off x="1177800" y="955319"/>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6" name="Google Shape;376;p30"/>
          <p:cNvCxnSpPr/>
          <p:nvPr/>
        </p:nvCxnSpPr>
        <p:spPr>
          <a:xfrm>
            <a:off x="1177800" y="1620638"/>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7" name="Google Shape;377;p30"/>
          <p:cNvCxnSpPr/>
          <p:nvPr/>
        </p:nvCxnSpPr>
        <p:spPr>
          <a:xfrm>
            <a:off x="1177800" y="2285957"/>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8" name="Google Shape;378;p30"/>
          <p:cNvCxnSpPr/>
          <p:nvPr/>
        </p:nvCxnSpPr>
        <p:spPr>
          <a:xfrm>
            <a:off x="1177800" y="2951276"/>
            <a:ext cx="6788400" cy="0"/>
          </a:xfrm>
          <a:prstGeom prst="straightConnector1">
            <a:avLst/>
          </a:prstGeom>
          <a:noFill/>
          <a:ln w="9525" cap="flat" cmpd="sng">
            <a:solidFill>
              <a:schemeClr val="lt1"/>
            </a:solidFill>
            <a:prstDash val="solid"/>
            <a:round/>
            <a:headEnd type="none" w="med" len="med"/>
            <a:tailEnd type="none" w="med" len="med"/>
          </a:ln>
        </p:spPr>
      </p:cxnSp>
      <p:cxnSp>
        <p:nvCxnSpPr>
          <p:cNvPr id="379" name="Google Shape;379;p30"/>
          <p:cNvCxnSpPr/>
          <p:nvPr/>
        </p:nvCxnSpPr>
        <p:spPr>
          <a:xfrm>
            <a:off x="1177800" y="3637130"/>
            <a:ext cx="6788400" cy="0"/>
          </a:xfrm>
          <a:prstGeom prst="straightConnector1">
            <a:avLst/>
          </a:prstGeom>
          <a:noFill/>
          <a:ln w="9525" cap="flat" cmpd="sng">
            <a:solidFill>
              <a:schemeClr val="lt1"/>
            </a:solidFill>
            <a:prstDash val="solid"/>
            <a:round/>
            <a:headEnd type="none" w="med" len="med"/>
            <a:tailEnd type="none" w="med" len="med"/>
          </a:ln>
        </p:spPr>
      </p:cxnSp>
      <p:sp>
        <p:nvSpPr>
          <p:cNvPr id="380" name="Google Shape;380;p30"/>
          <p:cNvSpPr txBox="1"/>
          <p:nvPr/>
        </p:nvSpPr>
        <p:spPr>
          <a:xfrm>
            <a:off x="1177800" y="806450"/>
            <a:ext cx="290100" cy="28413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 sz="800">
                <a:solidFill>
                  <a:schemeClr val="dk2"/>
                </a:solidFill>
                <a:latin typeface="Red Hat Text"/>
                <a:ea typeface="Red Hat Text"/>
                <a:cs typeface="Red Hat Text"/>
                <a:sym typeface="Red Hat Text"/>
              </a:rPr>
              <a:t>4000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0"/>
              </a:spcAft>
              <a:buNone/>
            </a:pPr>
            <a:r>
              <a:rPr lang="en" sz="800">
                <a:solidFill>
                  <a:schemeClr val="dk2"/>
                </a:solidFill>
                <a:latin typeface="Red Hat Text"/>
                <a:ea typeface="Red Hat Text"/>
                <a:cs typeface="Red Hat Text"/>
                <a:sym typeface="Red Hat Text"/>
              </a:rPr>
              <a:t>3000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0"/>
              </a:spcAft>
              <a:buNone/>
            </a:pPr>
            <a:r>
              <a:rPr lang="en" sz="800">
                <a:solidFill>
                  <a:schemeClr val="dk2"/>
                </a:solidFill>
                <a:latin typeface="Red Hat Text"/>
                <a:ea typeface="Red Hat Text"/>
                <a:cs typeface="Red Hat Text"/>
                <a:sym typeface="Red Hat Text"/>
              </a:rPr>
              <a:t>2000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0"/>
              </a:spcAft>
              <a:buNone/>
            </a:pPr>
            <a:r>
              <a:rPr lang="en" sz="800">
                <a:solidFill>
                  <a:schemeClr val="dk2"/>
                </a:solidFill>
                <a:latin typeface="Red Hat Text"/>
                <a:ea typeface="Red Hat Text"/>
                <a:cs typeface="Red Hat Text"/>
                <a:sym typeface="Red Hat Text"/>
              </a:rPr>
              <a:t>1000</a:t>
            </a:r>
            <a:endParaRPr sz="800">
              <a:solidFill>
                <a:schemeClr val="dk2"/>
              </a:solidFill>
              <a:latin typeface="Red Hat Text"/>
              <a:ea typeface="Red Hat Text"/>
              <a:cs typeface="Red Hat Text"/>
              <a:sym typeface="Red Hat Text"/>
            </a:endParaRPr>
          </a:p>
          <a:p>
            <a:pPr marL="0" marR="0" lvl="0" indent="0" algn="r" rtl="0">
              <a:lnSpc>
                <a:spcPct val="100000"/>
              </a:lnSpc>
              <a:spcBef>
                <a:spcPts val="4400"/>
              </a:spcBef>
              <a:spcAft>
                <a:spcPts val="4400"/>
              </a:spcAft>
              <a:buNone/>
            </a:pPr>
            <a:r>
              <a:rPr lang="en" sz="800">
                <a:solidFill>
                  <a:schemeClr val="dk2"/>
                </a:solidFill>
                <a:latin typeface="Red Hat Text"/>
                <a:ea typeface="Red Hat Text"/>
                <a:cs typeface="Red Hat Text"/>
                <a:sym typeface="Red Hat Text"/>
              </a:rPr>
              <a:t>0</a:t>
            </a:r>
            <a:endParaRPr sz="800">
              <a:solidFill>
                <a:schemeClr val="dk2"/>
              </a:solidFill>
              <a:latin typeface="Red Hat Text"/>
              <a:ea typeface="Red Hat Text"/>
              <a:cs typeface="Red Hat Text"/>
              <a:sym typeface="Red Hat Text"/>
            </a:endParaRPr>
          </a:p>
        </p:txBody>
      </p:sp>
      <p:sp>
        <p:nvSpPr>
          <p:cNvPr id="381" name="Google Shape;381;p30"/>
          <p:cNvSpPr/>
          <p:nvPr/>
        </p:nvSpPr>
        <p:spPr>
          <a:xfrm>
            <a:off x="1759468" y="2180246"/>
            <a:ext cx="219000" cy="1456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2054149" y="1810713"/>
            <a:ext cx="219000" cy="1826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2348831" y="2285957"/>
            <a:ext cx="219000" cy="1351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403343" y="2474504"/>
            <a:ext cx="219000" cy="116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3698025" y="1913368"/>
            <a:ext cx="219000" cy="1724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3992706" y="1100037"/>
            <a:ext cx="219000" cy="253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5047218" y="1954419"/>
            <a:ext cx="219000" cy="16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5341900" y="955203"/>
            <a:ext cx="219000" cy="2682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5636582" y="2125506"/>
            <a:ext cx="219000" cy="1511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6691094" y="2529245"/>
            <a:ext cx="219000" cy="1107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6985775" y="1160611"/>
            <a:ext cx="219000" cy="2476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7280457" y="1454869"/>
            <a:ext cx="219000" cy="2182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30"/>
          <p:cNvGrpSpPr/>
          <p:nvPr/>
        </p:nvGrpSpPr>
        <p:grpSpPr>
          <a:xfrm>
            <a:off x="4462500" y="4328435"/>
            <a:ext cx="219003" cy="215973"/>
            <a:chOff x="5484662" y="4997817"/>
            <a:chExt cx="260563" cy="256957"/>
          </a:xfrm>
        </p:grpSpPr>
        <p:sp>
          <p:nvSpPr>
            <p:cNvPr id="394" name="Google Shape;394;p30"/>
            <p:cNvSpPr/>
            <p:nvPr/>
          </p:nvSpPr>
          <p:spPr>
            <a:xfrm>
              <a:off x="5484662" y="5008596"/>
              <a:ext cx="246178" cy="246178"/>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5623727" y="4997817"/>
              <a:ext cx="86320" cy="100709"/>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5622119" y="5053765"/>
              <a:ext cx="123105" cy="63546"/>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18900044" scaled="0"/>
        </a:gradFill>
        <a:effectLst/>
      </p:bgPr>
    </p:bg>
    <p:spTree>
      <p:nvGrpSpPr>
        <p:cNvPr id="1" name="Shape 400"/>
        <p:cNvGrpSpPr/>
        <p:nvPr/>
      </p:nvGrpSpPr>
      <p:grpSpPr>
        <a:xfrm>
          <a:off x="0" y="0"/>
          <a:ext cx="0" cy="0"/>
          <a:chOff x="0" y="0"/>
          <a:chExt cx="0" cy="0"/>
        </a:xfrm>
      </p:grpSpPr>
      <p:sp>
        <p:nvSpPr>
          <p:cNvPr id="401" name="Google Shape;401;p31"/>
          <p:cNvSpPr txBox="1">
            <a:spLocks noGrp="1"/>
          </p:cNvSpPr>
          <p:nvPr>
            <p:ph type="body" idx="4294967295"/>
          </p:nvPr>
        </p:nvSpPr>
        <p:spPr>
          <a:xfrm>
            <a:off x="1150250" y="691625"/>
            <a:ext cx="3095400" cy="376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Red Hat Display"/>
                <a:ea typeface="Red Hat Display"/>
                <a:cs typeface="Red Hat Display"/>
                <a:sym typeface="Red Hat Display"/>
              </a:rPr>
              <a:t>Mobile project</a:t>
            </a:r>
            <a:endParaRPr b="1">
              <a:latin typeface="Red Hat Display"/>
              <a:ea typeface="Red Hat Display"/>
              <a:cs typeface="Red Hat Display"/>
              <a:sym typeface="Red Hat Display"/>
            </a:endParaRPr>
          </a:p>
          <a:p>
            <a:pPr marL="0" lvl="0" indent="0" algn="l" rtl="0">
              <a:spcBef>
                <a:spcPts val="800"/>
              </a:spcBef>
              <a:spcAft>
                <a:spcPts val="800"/>
              </a:spcAft>
              <a:buNone/>
            </a:pPr>
            <a:r>
              <a:rPr lang="en" sz="1800">
                <a:solidFill>
                  <a:schemeClr val="lt1"/>
                </a:solidFill>
              </a:rPr>
              <a:t>Show and explain your web, app or software projects using these gadget templates.</a:t>
            </a:r>
            <a:endParaRPr sz="1800">
              <a:solidFill>
                <a:schemeClr val="lt1"/>
              </a:solidFill>
            </a:endParaRPr>
          </a:p>
        </p:txBody>
      </p:sp>
      <p:sp>
        <p:nvSpPr>
          <p:cNvPr id="402" name="Google Shape;402;p3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24</a:t>
            </a:fld>
            <a:endParaRPr>
              <a:solidFill>
                <a:schemeClr val="lt1"/>
              </a:solidFill>
            </a:endParaRPr>
          </a:p>
        </p:txBody>
      </p:sp>
      <p:grpSp>
        <p:nvGrpSpPr>
          <p:cNvPr id="403" name="Google Shape;403;p31"/>
          <p:cNvGrpSpPr/>
          <p:nvPr/>
        </p:nvGrpSpPr>
        <p:grpSpPr>
          <a:xfrm>
            <a:off x="5563401" y="650964"/>
            <a:ext cx="1852077" cy="3841575"/>
            <a:chOff x="2547150" y="238125"/>
            <a:chExt cx="2525675" cy="5238750"/>
          </a:xfrm>
        </p:grpSpPr>
        <p:sp>
          <p:nvSpPr>
            <p:cNvPr id="404" name="Google Shape;404;p31"/>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8" name="Google Shape;408;p31"/>
          <p:cNvPicPr preferRelativeResize="0"/>
          <p:nvPr/>
        </p:nvPicPr>
        <p:blipFill rotWithShape="1">
          <a:blip r:embed="rId3">
            <a:alphaModFix/>
          </a:blip>
          <a:srcRect b="23786"/>
          <a:stretch/>
        </p:blipFill>
        <p:spPr>
          <a:xfrm>
            <a:off x="5603891" y="985206"/>
            <a:ext cx="1769931" cy="3173435"/>
          </a:xfrm>
          <a:prstGeom prst="rect">
            <a:avLst/>
          </a:prstGeom>
          <a:noFill/>
          <a:ln w="9525" cap="flat" cmpd="sng">
            <a:solidFill>
              <a:schemeClr val="lt2"/>
            </a:solidFill>
            <a:prstDash val="solid"/>
            <a:round/>
            <a:headEnd type="none" w="sm" len="sm"/>
            <a:tailEnd type="none" w="sm" len="sm"/>
          </a:ln>
        </p:spPr>
      </p:pic>
      <p:sp>
        <p:nvSpPr>
          <p:cNvPr id="409" name="Google Shape;409;p31"/>
          <p:cNvSpPr/>
          <p:nvPr/>
        </p:nvSpPr>
        <p:spPr>
          <a:xfrm>
            <a:off x="627652" y="2436841"/>
            <a:ext cx="155758" cy="269783"/>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18900044" scaled="0"/>
        </a:gradFill>
        <a:effectLst/>
      </p:bgPr>
    </p:bg>
    <p:spTree>
      <p:nvGrpSpPr>
        <p:cNvPr id="1" name="Shape 413"/>
        <p:cNvGrpSpPr/>
        <p:nvPr/>
      </p:nvGrpSpPr>
      <p:grpSpPr>
        <a:xfrm>
          <a:off x="0" y="0"/>
          <a:ext cx="0" cy="0"/>
          <a:chOff x="0" y="0"/>
          <a:chExt cx="0" cy="0"/>
        </a:xfrm>
      </p:grpSpPr>
      <p:sp>
        <p:nvSpPr>
          <p:cNvPr id="414" name="Google Shape;414;p32"/>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25</a:t>
            </a:fld>
            <a:endParaRPr>
              <a:solidFill>
                <a:schemeClr val="lt1"/>
              </a:solidFill>
            </a:endParaRPr>
          </a:p>
        </p:txBody>
      </p:sp>
      <p:grpSp>
        <p:nvGrpSpPr>
          <p:cNvPr id="415" name="Google Shape;415;p32"/>
          <p:cNvGrpSpPr/>
          <p:nvPr/>
        </p:nvGrpSpPr>
        <p:grpSpPr>
          <a:xfrm>
            <a:off x="5157875" y="691614"/>
            <a:ext cx="2443757" cy="3770852"/>
            <a:chOff x="2112475" y="238125"/>
            <a:chExt cx="3395050" cy="5238750"/>
          </a:xfrm>
        </p:grpSpPr>
        <p:sp>
          <p:nvSpPr>
            <p:cNvPr id="416" name="Google Shape;416;p32"/>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0" name="Google Shape;420;p32"/>
          <p:cNvPicPr preferRelativeResize="0"/>
          <p:nvPr/>
        </p:nvPicPr>
        <p:blipFill>
          <a:blip r:embed="rId3">
            <a:alphaModFix/>
          </a:blip>
          <a:stretch>
            <a:fillRect/>
          </a:stretch>
        </p:blipFill>
        <p:spPr>
          <a:xfrm>
            <a:off x="5218324" y="1025406"/>
            <a:ext cx="2320105" cy="3093491"/>
          </a:xfrm>
          <a:prstGeom prst="rect">
            <a:avLst/>
          </a:prstGeom>
          <a:noFill/>
          <a:ln w="9525" cap="flat" cmpd="sng">
            <a:solidFill>
              <a:schemeClr val="lt2"/>
            </a:solidFill>
            <a:prstDash val="solid"/>
            <a:round/>
            <a:headEnd type="none" w="sm" len="sm"/>
            <a:tailEnd type="none" w="sm" len="sm"/>
          </a:ln>
        </p:spPr>
      </p:pic>
      <p:sp>
        <p:nvSpPr>
          <p:cNvPr id="421" name="Google Shape;421;p32"/>
          <p:cNvSpPr txBox="1">
            <a:spLocks noGrp="1"/>
          </p:cNvSpPr>
          <p:nvPr>
            <p:ph type="body" idx="4294967295"/>
          </p:nvPr>
        </p:nvSpPr>
        <p:spPr>
          <a:xfrm>
            <a:off x="1150250" y="691625"/>
            <a:ext cx="3095400" cy="376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Red Hat Display"/>
                <a:ea typeface="Red Hat Display"/>
                <a:cs typeface="Red Hat Display"/>
                <a:sym typeface="Red Hat Display"/>
              </a:rPr>
              <a:t>Tablet project</a:t>
            </a:r>
            <a:endParaRPr b="1">
              <a:latin typeface="Red Hat Display"/>
              <a:ea typeface="Red Hat Display"/>
              <a:cs typeface="Red Hat Display"/>
              <a:sym typeface="Red Hat Display"/>
            </a:endParaRPr>
          </a:p>
          <a:p>
            <a:pPr marL="0" lvl="0" indent="0" algn="l" rtl="0">
              <a:spcBef>
                <a:spcPts val="800"/>
              </a:spcBef>
              <a:spcAft>
                <a:spcPts val="800"/>
              </a:spcAft>
              <a:buNone/>
            </a:pPr>
            <a:r>
              <a:rPr lang="en" sz="1800">
                <a:solidFill>
                  <a:schemeClr val="lt1"/>
                </a:solidFill>
              </a:rPr>
              <a:t>Show and explain your web, app or software projects using these gadget templates.</a:t>
            </a:r>
            <a:endParaRPr sz="1800">
              <a:solidFill>
                <a:schemeClr val="lt1"/>
              </a:solidFill>
            </a:endParaRPr>
          </a:p>
        </p:txBody>
      </p:sp>
      <p:sp>
        <p:nvSpPr>
          <p:cNvPr id="422" name="Google Shape;422;p32"/>
          <p:cNvSpPr/>
          <p:nvPr/>
        </p:nvSpPr>
        <p:spPr>
          <a:xfrm>
            <a:off x="610525" y="2437800"/>
            <a:ext cx="208673" cy="26783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18900044" scaled="0"/>
        </a:gradFill>
        <a:effectLst/>
      </p:bgPr>
    </p:bg>
    <p:spTree>
      <p:nvGrpSpPr>
        <p:cNvPr id="1" name="Shape 426"/>
        <p:cNvGrpSpPr/>
        <p:nvPr/>
      </p:nvGrpSpPr>
      <p:grpSpPr>
        <a:xfrm>
          <a:off x="0" y="0"/>
          <a:ext cx="0" cy="0"/>
          <a:chOff x="0" y="0"/>
          <a:chExt cx="0" cy="0"/>
        </a:xfrm>
      </p:grpSpPr>
      <p:sp>
        <p:nvSpPr>
          <p:cNvPr id="427" name="Google Shape;427;p3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26</a:t>
            </a:fld>
            <a:endParaRPr>
              <a:solidFill>
                <a:schemeClr val="lt1"/>
              </a:solidFill>
            </a:endParaRPr>
          </a:p>
        </p:txBody>
      </p:sp>
      <p:grpSp>
        <p:nvGrpSpPr>
          <p:cNvPr id="428" name="Google Shape;428;p33"/>
          <p:cNvGrpSpPr/>
          <p:nvPr/>
        </p:nvGrpSpPr>
        <p:grpSpPr>
          <a:xfrm>
            <a:off x="3938374" y="1241129"/>
            <a:ext cx="4542205" cy="2661224"/>
            <a:chOff x="3938374" y="1241129"/>
            <a:chExt cx="4542205" cy="2661224"/>
          </a:xfrm>
        </p:grpSpPr>
        <p:sp>
          <p:nvSpPr>
            <p:cNvPr id="429" name="Google Shape;429;p33"/>
            <p:cNvSpPr/>
            <p:nvPr/>
          </p:nvSpPr>
          <p:spPr>
            <a:xfrm>
              <a:off x="43098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3"/>
            <p:cNvSpPr/>
            <p:nvPr/>
          </p:nvSpPr>
          <p:spPr>
            <a:xfrm>
              <a:off x="39383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3"/>
            <p:cNvSpPr/>
            <p:nvPr/>
          </p:nvSpPr>
          <p:spPr>
            <a:xfrm>
              <a:off x="39383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3"/>
            <p:cNvSpPr/>
            <p:nvPr/>
          </p:nvSpPr>
          <p:spPr>
            <a:xfrm>
              <a:off x="58727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433" name="Google Shape;433;p33"/>
          <p:cNvPicPr preferRelativeResize="0"/>
          <p:nvPr/>
        </p:nvPicPr>
        <p:blipFill rotWithShape="1">
          <a:blip r:embed="rId3">
            <a:alphaModFix/>
          </a:blip>
          <a:srcRect b="6620"/>
          <a:stretch/>
        </p:blipFill>
        <p:spPr>
          <a:xfrm>
            <a:off x="4445550" y="1387850"/>
            <a:ext cx="3530550" cy="2242675"/>
          </a:xfrm>
          <a:prstGeom prst="rect">
            <a:avLst/>
          </a:prstGeom>
          <a:noFill/>
          <a:ln>
            <a:noFill/>
          </a:ln>
        </p:spPr>
      </p:pic>
      <p:sp>
        <p:nvSpPr>
          <p:cNvPr id="434" name="Google Shape;434;p33"/>
          <p:cNvSpPr txBox="1">
            <a:spLocks noGrp="1"/>
          </p:cNvSpPr>
          <p:nvPr>
            <p:ph type="body" idx="4294967295"/>
          </p:nvPr>
        </p:nvSpPr>
        <p:spPr>
          <a:xfrm>
            <a:off x="1150250" y="691625"/>
            <a:ext cx="2562900" cy="37602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a:latin typeface="Red Hat Display"/>
                <a:ea typeface="Red Hat Display"/>
                <a:cs typeface="Red Hat Display"/>
                <a:sym typeface="Red Hat Display"/>
              </a:rPr>
              <a:t>Desktop project</a:t>
            </a:r>
            <a:endParaRPr b="1">
              <a:latin typeface="Red Hat Display"/>
              <a:ea typeface="Red Hat Display"/>
              <a:cs typeface="Red Hat Display"/>
              <a:sym typeface="Red Hat Display"/>
            </a:endParaRPr>
          </a:p>
          <a:p>
            <a:pPr marL="0" lvl="0" indent="0" algn="l" rtl="0">
              <a:spcBef>
                <a:spcPts val="800"/>
              </a:spcBef>
              <a:spcAft>
                <a:spcPts val="800"/>
              </a:spcAft>
              <a:buNone/>
            </a:pPr>
            <a:r>
              <a:rPr lang="en" sz="1800">
                <a:solidFill>
                  <a:schemeClr val="lt1"/>
                </a:solidFill>
              </a:rPr>
              <a:t>Show and explain your web, app or software projects using these gadget templates.</a:t>
            </a:r>
            <a:endParaRPr sz="1800">
              <a:solidFill>
                <a:schemeClr val="lt1"/>
              </a:solidFill>
            </a:endParaRPr>
          </a:p>
        </p:txBody>
      </p:sp>
      <p:grpSp>
        <p:nvGrpSpPr>
          <p:cNvPr id="435" name="Google Shape;435;p33"/>
          <p:cNvGrpSpPr/>
          <p:nvPr/>
        </p:nvGrpSpPr>
        <p:grpSpPr>
          <a:xfrm>
            <a:off x="593504" y="2454260"/>
            <a:ext cx="248044" cy="234924"/>
            <a:chOff x="881455" y="2767984"/>
            <a:chExt cx="295115" cy="279505"/>
          </a:xfrm>
        </p:grpSpPr>
        <p:sp>
          <p:nvSpPr>
            <p:cNvPr id="436" name="Google Shape;436;p33"/>
            <p:cNvSpPr/>
            <p:nvPr/>
          </p:nvSpPr>
          <p:spPr>
            <a:xfrm>
              <a:off x="956978" y="2986756"/>
              <a:ext cx="144057" cy="60733"/>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881455" y="2767984"/>
              <a:ext cx="295115" cy="21488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4"/>
          <p:cNvSpPr txBox="1">
            <a:spLocks noGrp="1"/>
          </p:cNvSpPr>
          <p:nvPr>
            <p:ph type="ctrTitle" idx="4294967295"/>
          </p:nvPr>
        </p:nvSpPr>
        <p:spPr>
          <a:xfrm>
            <a:off x="1193500" y="1207088"/>
            <a:ext cx="41850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8200"/>
              <a:t>Thanks!</a:t>
            </a:r>
            <a:endParaRPr sz="8200"/>
          </a:p>
        </p:txBody>
      </p:sp>
      <p:sp>
        <p:nvSpPr>
          <p:cNvPr id="443" name="Google Shape;443;p34"/>
          <p:cNvSpPr txBox="1">
            <a:spLocks noGrp="1"/>
          </p:cNvSpPr>
          <p:nvPr>
            <p:ph type="subTitle" idx="4294967295"/>
          </p:nvPr>
        </p:nvSpPr>
        <p:spPr>
          <a:xfrm>
            <a:off x="1193500" y="2406712"/>
            <a:ext cx="4185000" cy="1529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200" b="1"/>
              <a:t>Any questions?</a:t>
            </a:r>
            <a:br>
              <a:rPr lang="en" sz="2200"/>
            </a:br>
            <a:r>
              <a:rPr lang="en" sz="2200"/>
              <a:t>You can find me at:</a:t>
            </a:r>
            <a:endParaRPr sz="2200"/>
          </a:p>
          <a:p>
            <a:pPr marL="457200" lvl="0" indent="-368300" algn="l" rtl="0">
              <a:spcBef>
                <a:spcPts val="800"/>
              </a:spcBef>
              <a:spcAft>
                <a:spcPts val="0"/>
              </a:spcAft>
              <a:buSzPts val="2200"/>
              <a:buChar char="●"/>
            </a:pPr>
            <a:r>
              <a:rPr lang="en" sz="2200"/>
              <a:t>@username</a:t>
            </a:r>
            <a:endParaRPr sz="2200"/>
          </a:p>
          <a:p>
            <a:pPr marL="457200" lvl="0" indent="-368300" algn="l" rtl="0">
              <a:spcBef>
                <a:spcPts val="0"/>
              </a:spcBef>
              <a:spcAft>
                <a:spcPts val="0"/>
              </a:spcAft>
              <a:buSzPts val="2200"/>
              <a:buChar char="●"/>
            </a:pPr>
            <a:r>
              <a:rPr lang="en" sz="2200"/>
              <a:t>user@mail.me</a:t>
            </a:r>
            <a:endParaRPr sz="1600" b="1"/>
          </a:p>
        </p:txBody>
      </p:sp>
      <p:pic>
        <p:nvPicPr>
          <p:cNvPr id="444" name="Google Shape;444;p34"/>
          <p:cNvPicPr preferRelativeResize="0"/>
          <p:nvPr/>
        </p:nvPicPr>
        <p:blipFill rotWithShape="1">
          <a:blip r:embed="rId3">
            <a:alphaModFix/>
          </a:blip>
          <a:srcRect l="22354" t="33337"/>
          <a:stretch/>
        </p:blipFill>
        <p:spPr>
          <a:xfrm>
            <a:off x="5927600" y="512125"/>
            <a:ext cx="2698500" cy="4118100"/>
          </a:xfrm>
          <a:prstGeom prst="roundRect">
            <a:avLst>
              <a:gd name="adj" fmla="val 1391"/>
            </a:avLst>
          </a:prstGeom>
          <a:noFill/>
          <a:ln>
            <a:noFill/>
          </a:ln>
        </p:spPr>
      </p:pic>
      <p:sp>
        <p:nvSpPr>
          <p:cNvPr id="445" name="Google Shape;445;p3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sp>
        <p:nvSpPr>
          <p:cNvPr id="446" name="Google Shape;446;p34"/>
          <p:cNvSpPr/>
          <p:nvPr/>
        </p:nvSpPr>
        <p:spPr>
          <a:xfrm>
            <a:off x="620179" y="2485433"/>
            <a:ext cx="192298" cy="172618"/>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5"/>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Credits</a:t>
            </a:r>
            <a:endParaRPr/>
          </a:p>
        </p:txBody>
      </p:sp>
      <p:sp>
        <p:nvSpPr>
          <p:cNvPr id="452" name="Google Shape;452;p35"/>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400"/>
              <a:t>Special thanks to all the people who made and released these awesome resources for free:</a:t>
            </a:r>
            <a:endParaRPr sz="2400"/>
          </a:p>
          <a:p>
            <a:pPr marL="457200" lvl="0" indent="-381000" algn="l" rtl="0">
              <a:lnSpc>
                <a:spcPct val="115000"/>
              </a:lnSpc>
              <a:spcBef>
                <a:spcPts val="800"/>
              </a:spcBef>
              <a:spcAft>
                <a:spcPts val="0"/>
              </a:spcAft>
              <a:buSzPts val="2400"/>
              <a:buChar char="●"/>
            </a:pPr>
            <a:r>
              <a:rPr lang="en" sz="2400"/>
              <a:t>Presentation template by </a:t>
            </a:r>
            <a:r>
              <a:rPr lang="en" sz="2400" u="sng">
                <a:solidFill>
                  <a:schemeClr val="hlink"/>
                </a:solidFill>
                <a:hlinkClick r:id="rId3"/>
              </a:rPr>
              <a:t>SlidesCarnival</a:t>
            </a:r>
            <a:endParaRPr sz="2400"/>
          </a:p>
          <a:p>
            <a:pPr marL="457200" lvl="0" indent="-381000" algn="l" rtl="0">
              <a:lnSpc>
                <a:spcPct val="115000"/>
              </a:lnSpc>
              <a:spcBef>
                <a:spcPts val="0"/>
              </a:spcBef>
              <a:spcAft>
                <a:spcPts val="0"/>
              </a:spcAft>
              <a:buSzPts val="2400"/>
              <a:buChar char="●"/>
            </a:pPr>
            <a:r>
              <a:rPr lang="en" sz="2400"/>
              <a:t>Photographs by </a:t>
            </a:r>
            <a:r>
              <a:rPr lang="en" sz="2400" u="sng">
                <a:solidFill>
                  <a:schemeClr val="hlink"/>
                </a:solidFill>
                <a:hlinkClick r:id="rId4"/>
              </a:rPr>
              <a:t>Unsplash</a:t>
            </a:r>
            <a:endParaRPr sz="2400"/>
          </a:p>
        </p:txBody>
      </p:sp>
      <p:sp>
        <p:nvSpPr>
          <p:cNvPr id="453" name="Google Shape;453;p3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grpSp>
        <p:nvGrpSpPr>
          <p:cNvPr id="454" name="Google Shape;454;p35"/>
          <p:cNvGrpSpPr/>
          <p:nvPr/>
        </p:nvGrpSpPr>
        <p:grpSpPr>
          <a:xfrm>
            <a:off x="603297" y="941196"/>
            <a:ext cx="236045" cy="236058"/>
            <a:chOff x="893105" y="967789"/>
            <a:chExt cx="280839" cy="280854"/>
          </a:xfrm>
        </p:grpSpPr>
        <p:sp>
          <p:nvSpPr>
            <p:cNvPr id="455" name="Google Shape;455;p35"/>
            <p:cNvSpPr/>
            <p:nvPr/>
          </p:nvSpPr>
          <p:spPr>
            <a:xfrm>
              <a:off x="1077055" y="967789"/>
              <a:ext cx="96889" cy="96904"/>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5"/>
            <p:cNvSpPr/>
            <p:nvPr/>
          </p:nvSpPr>
          <p:spPr>
            <a:xfrm>
              <a:off x="955088" y="1047409"/>
              <a:ext cx="168641" cy="168684"/>
            </a:xfrm>
            <a:custGeom>
              <a:avLst/>
              <a:gdLst/>
              <a:ahLst/>
              <a:cxnLst/>
              <a:rect l="l" t="t" r="r" b="b"/>
              <a:pathLst>
                <a:path w="10473" h="10474" fill="none" extrusionOk="0">
                  <a:moveTo>
                    <a:pt x="10473" y="1"/>
                  </a:moveTo>
                  <a:lnTo>
                    <a:pt x="0" y="104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5"/>
            <p:cNvSpPr/>
            <p:nvPr/>
          </p:nvSpPr>
          <p:spPr>
            <a:xfrm>
              <a:off x="893105" y="998388"/>
              <a:ext cx="250233" cy="250256"/>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5"/>
            <p:cNvSpPr/>
            <p:nvPr/>
          </p:nvSpPr>
          <p:spPr>
            <a:xfrm>
              <a:off x="925667" y="1017987"/>
              <a:ext cx="168641" cy="168684"/>
            </a:xfrm>
            <a:custGeom>
              <a:avLst/>
              <a:gdLst/>
              <a:ahLst/>
              <a:cxnLst/>
              <a:rect l="l" t="t" r="r" b="b"/>
              <a:pathLst>
                <a:path w="10473" h="10474" fill="none" extrusionOk="0">
                  <a:moveTo>
                    <a:pt x="0" y="10474"/>
                  </a:moveTo>
                  <a:lnTo>
                    <a:pt x="10473"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5"/>
            <p:cNvSpPr/>
            <p:nvPr/>
          </p:nvSpPr>
          <p:spPr>
            <a:xfrm>
              <a:off x="900175" y="1212930"/>
              <a:ext cx="28646" cy="28651"/>
            </a:xfrm>
            <a:custGeom>
              <a:avLst/>
              <a:gdLst/>
              <a:ahLst/>
              <a:cxnLst/>
              <a:rect l="l" t="t" r="r" b="b"/>
              <a:pathLst>
                <a:path w="1779" h="1779" fill="none" extrusionOk="0">
                  <a:moveTo>
                    <a:pt x="1778" y="1778"/>
                  </a:moveTo>
                  <a:lnTo>
                    <a:pt x="0"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5"/>
            <p:cNvSpPr/>
            <p:nvPr/>
          </p:nvSpPr>
          <p:spPr>
            <a:xfrm>
              <a:off x="906439" y="1169787"/>
              <a:ext cx="65521" cy="65515"/>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Presentation design</a:t>
            </a:r>
            <a:endParaRPr/>
          </a:p>
        </p:txBody>
      </p:sp>
      <p:sp>
        <p:nvSpPr>
          <p:cNvPr id="466" name="Google Shape;466;p36"/>
          <p:cNvSpPr txBox="1">
            <a:spLocks noGrp="1"/>
          </p:cNvSpPr>
          <p:nvPr>
            <p:ph type="body" idx="1"/>
          </p:nvPr>
        </p:nvSpPr>
        <p:spPr>
          <a:xfrm>
            <a:off x="1044475" y="1468375"/>
            <a:ext cx="7207500" cy="2757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800"/>
              <a:t>This presentation uses the following typographies:</a:t>
            </a:r>
            <a:endParaRPr sz="1800"/>
          </a:p>
          <a:p>
            <a:pPr marL="457200" lvl="0" indent="-342900" algn="l" rtl="0">
              <a:lnSpc>
                <a:spcPct val="115000"/>
              </a:lnSpc>
              <a:spcBef>
                <a:spcPts val="800"/>
              </a:spcBef>
              <a:spcAft>
                <a:spcPts val="0"/>
              </a:spcAft>
              <a:buSzPts val="1800"/>
              <a:buChar char="●"/>
            </a:pPr>
            <a:r>
              <a:rPr lang="en" sz="1800"/>
              <a:t>Titles: Red Hat Display</a:t>
            </a:r>
            <a:endParaRPr sz="1800"/>
          </a:p>
          <a:p>
            <a:pPr marL="457200" lvl="0" indent="-342900" algn="l" rtl="0">
              <a:lnSpc>
                <a:spcPct val="115000"/>
              </a:lnSpc>
              <a:spcBef>
                <a:spcPts val="0"/>
              </a:spcBef>
              <a:spcAft>
                <a:spcPts val="0"/>
              </a:spcAft>
              <a:buSzPts val="1800"/>
              <a:buChar char="●"/>
            </a:pPr>
            <a:r>
              <a:rPr lang="en" sz="1800"/>
              <a:t>Body copy: Red Hat Text</a:t>
            </a:r>
            <a:endParaRPr sz="1800"/>
          </a:p>
          <a:p>
            <a:pPr marL="0" lvl="0" indent="0" algn="l" rtl="0">
              <a:lnSpc>
                <a:spcPct val="115000"/>
              </a:lnSpc>
              <a:spcBef>
                <a:spcPts val="800"/>
              </a:spcBef>
              <a:spcAft>
                <a:spcPts val="0"/>
              </a:spcAft>
              <a:buNone/>
            </a:pPr>
            <a:r>
              <a:rPr lang="en" sz="1800"/>
              <a:t>Download for free at:</a:t>
            </a:r>
            <a:br>
              <a:rPr lang="en" sz="1800"/>
            </a:br>
            <a:r>
              <a:rPr lang="en" sz="1800" u="sng">
                <a:solidFill>
                  <a:schemeClr val="hlink"/>
                </a:solidFill>
                <a:hlinkClick r:id="rId3"/>
              </a:rPr>
              <a:t>https://www.redhat.com/en/about/brand/standards/typography</a:t>
            </a:r>
            <a:endParaRPr sz="1800"/>
          </a:p>
          <a:p>
            <a:pPr marL="0" lvl="0" indent="0" algn="l" rtl="0">
              <a:lnSpc>
                <a:spcPct val="115000"/>
              </a:lnSpc>
              <a:spcBef>
                <a:spcPts val="800"/>
              </a:spcBef>
              <a:spcAft>
                <a:spcPts val="800"/>
              </a:spcAft>
              <a:buNone/>
            </a:pPr>
            <a:endParaRPr sz="1800"/>
          </a:p>
        </p:txBody>
      </p:sp>
      <p:sp>
        <p:nvSpPr>
          <p:cNvPr id="467" name="Google Shape;467;p36"/>
          <p:cNvSpPr txBox="1"/>
          <p:nvPr/>
        </p:nvSpPr>
        <p:spPr>
          <a:xfrm>
            <a:off x="1044475" y="3952175"/>
            <a:ext cx="7228200" cy="4146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 sz="1000">
                <a:solidFill>
                  <a:schemeClr val="accent5"/>
                </a:solidFill>
                <a:latin typeface="Red Hat Text"/>
                <a:ea typeface="Red Hat Text"/>
                <a:cs typeface="Red Hat Text"/>
                <a:sym typeface="Red Hat Text"/>
              </a:rPr>
              <a:t>You don’t need to keep this slide in your presentation. It’s only here to serve you as a design guide if you need to create new slides or download the fonts to edit the presentation in PowerPoint®</a:t>
            </a:r>
            <a:endParaRPr sz="1000">
              <a:solidFill>
                <a:schemeClr val="accent5"/>
              </a:solidFill>
              <a:latin typeface="Red Hat Text"/>
              <a:ea typeface="Red Hat Text"/>
              <a:cs typeface="Red Hat Text"/>
              <a:sym typeface="Red Hat Text"/>
            </a:endParaRPr>
          </a:p>
          <a:p>
            <a:pPr marL="0" marR="0" lvl="0" indent="0" algn="l" rtl="0">
              <a:lnSpc>
                <a:spcPct val="115000"/>
              </a:lnSpc>
              <a:spcBef>
                <a:spcPts val="800"/>
              </a:spcBef>
              <a:spcAft>
                <a:spcPts val="0"/>
              </a:spcAft>
              <a:buNone/>
            </a:pPr>
            <a:endParaRPr sz="1000">
              <a:solidFill>
                <a:schemeClr val="accent5"/>
              </a:solidFill>
              <a:latin typeface="Red Hat Text"/>
              <a:ea typeface="Red Hat Text"/>
              <a:cs typeface="Red Hat Text"/>
              <a:sym typeface="Red Hat Text"/>
            </a:endParaRPr>
          </a:p>
          <a:p>
            <a:pPr marL="0" marR="0" lvl="0" indent="0" algn="l" rtl="0">
              <a:lnSpc>
                <a:spcPct val="115000"/>
              </a:lnSpc>
              <a:spcBef>
                <a:spcPts val="800"/>
              </a:spcBef>
              <a:spcAft>
                <a:spcPts val="800"/>
              </a:spcAft>
              <a:buNone/>
            </a:pPr>
            <a:endParaRPr sz="1000">
              <a:solidFill>
                <a:schemeClr val="accent5"/>
              </a:solidFill>
              <a:latin typeface="Red Hat Text"/>
              <a:ea typeface="Red Hat Text"/>
              <a:cs typeface="Red Hat Text"/>
              <a:sym typeface="Red Hat Text"/>
            </a:endParaRPr>
          </a:p>
        </p:txBody>
      </p:sp>
      <p:sp>
        <p:nvSpPr>
          <p:cNvPr id="468" name="Google Shape;468;p3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grpSp>
        <p:nvGrpSpPr>
          <p:cNvPr id="469" name="Google Shape;469;p36"/>
          <p:cNvGrpSpPr/>
          <p:nvPr/>
        </p:nvGrpSpPr>
        <p:grpSpPr>
          <a:xfrm>
            <a:off x="603297" y="941196"/>
            <a:ext cx="236045" cy="236058"/>
            <a:chOff x="893105" y="967789"/>
            <a:chExt cx="280839" cy="280854"/>
          </a:xfrm>
        </p:grpSpPr>
        <p:sp>
          <p:nvSpPr>
            <p:cNvPr id="470" name="Google Shape;470;p36"/>
            <p:cNvSpPr/>
            <p:nvPr/>
          </p:nvSpPr>
          <p:spPr>
            <a:xfrm>
              <a:off x="1077055" y="967789"/>
              <a:ext cx="96889" cy="96904"/>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955088" y="1047409"/>
              <a:ext cx="168641" cy="168684"/>
            </a:xfrm>
            <a:custGeom>
              <a:avLst/>
              <a:gdLst/>
              <a:ahLst/>
              <a:cxnLst/>
              <a:rect l="l" t="t" r="r" b="b"/>
              <a:pathLst>
                <a:path w="10473" h="10474" fill="none" extrusionOk="0">
                  <a:moveTo>
                    <a:pt x="10473" y="1"/>
                  </a:moveTo>
                  <a:lnTo>
                    <a:pt x="0" y="1047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893105" y="998388"/>
              <a:ext cx="250233" cy="250256"/>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925667" y="1017987"/>
              <a:ext cx="168641" cy="168684"/>
            </a:xfrm>
            <a:custGeom>
              <a:avLst/>
              <a:gdLst/>
              <a:ahLst/>
              <a:cxnLst/>
              <a:rect l="l" t="t" r="r" b="b"/>
              <a:pathLst>
                <a:path w="10473" h="10474" fill="none" extrusionOk="0">
                  <a:moveTo>
                    <a:pt x="0" y="10474"/>
                  </a:moveTo>
                  <a:lnTo>
                    <a:pt x="10473"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900175" y="1212930"/>
              <a:ext cx="28646" cy="28651"/>
            </a:xfrm>
            <a:custGeom>
              <a:avLst/>
              <a:gdLst/>
              <a:ahLst/>
              <a:cxnLst/>
              <a:rect l="l" t="t" r="r" b="b"/>
              <a:pathLst>
                <a:path w="1779" h="1779" fill="none" extrusionOk="0">
                  <a:moveTo>
                    <a:pt x="1778" y="1778"/>
                  </a:moveTo>
                  <a:lnTo>
                    <a:pt x="0"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906439" y="1169787"/>
              <a:ext cx="65521" cy="65515"/>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I</a:t>
            </a:r>
            <a:r>
              <a:rPr lang="en" dirty="0"/>
              <a:t>ntroduction </a:t>
            </a:r>
            <a:endParaRPr dirty="0"/>
          </a:p>
        </p:txBody>
      </p:sp>
      <p:sp>
        <p:nvSpPr>
          <p:cNvPr id="84" name="Google Shape;84;p13"/>
          <p:cNvSpPr txBox="1">
            <a:spLocks noGrp="1"/>
          </p:cNvSpPr>
          <p:nvPr>
            <p:ph type="body" idx="1"/>
          </p:nvPr>
        </p:nvSpPr>
        <p:spPr>
          <a:xfrm>
            <a:off x="1013701" y="1749728"/>
            <a:ext cx="7575350" cy="1542991"/>
          </a:xfrm>
          <a:prstGeom prst="rect">
            <a:avLst/>
          </a:prstGeom>
        </p:spPr>
        <p:txBody>
          <a:bodyPr spcFirstLastPara="1" wrap="square" lIns="0" tIns="0" rIns="0" bIns="0" anchor="t" anchorCtr="0">
            <a:noAutofit/>
          </a:bodyPr>
          <a:lstStyle/>
          <a:p>
            <a:pPr marL="0" marR="0">
              <a:lnSpc>
                <a:spcPct val="150000"/>
              </a:lnSpc>
              <a:spcBef>
                <a:spcPts val="0"/>
              </a:spcBef>
              <a:spcAft>
                <a:spcPts val="800"/>
              </a:spcAft>
            </a:pPr>
            <a:r>
              <a:rPr lang="en-US" sz="1400" dirty="0">
                <a:effectLst/>
                <a:latin typeface="+mj-lt"/>
                <a:ea typeface="Calibri" panose="020F0502020204030204" pitchFamily="34" charset="0"/>
                <a:cs typeface="Arial" panose="020B0604020202020204" pitchFamily="34" charset="0"/>
              </a:rPr>
              <a:t>anyone will start a new learning path or learning new skills faces many problems, thinking of the problems will face new coming (novices) or beginners in any scientific field, we found many issues which result in some of any beginner of any filed give up in specific self-learners, at the beginning,  almost these problems depressed them, make them easily quitting</a:t>
            </a:r>
            <a:r>
              <a:rPr lang="en-US" sz="1400" dirty="0">
                <a:latin typeface="+mj-lt"/>
                <a:ea typeface="Calibri" panose="020F0502020204030204" pitchFamily="34" charset="0"/>
                <a:cs typeface="Arial" panose="020B0604020202020204" pitchFamily="34" charset="0"/>
              </a:rPr>
              <a:t>,</a:t>
            </a:r>
          </a:p>
          <a:p>
            <a:pPr marL="0" marR="0" indent="0">
              <a:lnSpc>
                <a:spcPct val="150000"/>
              </a:lnSpc>
              <a:spcBef>
                <a:spcPts val="0"/>
              </a:spcBef>
              <a:spcAft>
                <a:spcPts val="800"/>
              </a:spcAft>
              <a:buNone/>
            </a:pPr>
            <a:r>
              <a:rPr lang="en-US" sz="1400" dirty="0">
                <a:latin typeface="+mj-lt"/>
                <a:ea typeface="Calibri" panose="020F0502020204030204" pitchFamily="34" charset="0"/>
                <a:cs typeface="Arial" panose="020B0604020202020204" pitchFamily="34" charset="0"/>
              </a:rPr>
              <a:t>At first, let’s discuss the problems and challenges and after that discuss the solution</a:t>
            </a:r>
          </a:p>
          <a:p>
            <a:pPr marL="0" marR="0" indent="0">
              <a:lnSpc>
                <a:spcPct val="150000"/>
              </a:lnSpc>
              <a:spcBef>
                <a:spcPts val="0"/>
              </a:spcBef>
              <a:spcAft>
                <a:spcPts val="800"/>
              </a:spcAft>
              <a:buNone/>
            </a:pPr>
            <a:endParaRPr lang="en-US" sz="1200" dirty="0">
              <a:effectLst/>
              <a:latin typeface="Times New Roman" panose="02020603050405020304" pitchFamily="18" charset="0"/>
              <a:ea typeface="Calibri" panose="020F0502020204030204" pitchFamily="34" charset="0"/>
              <a:cs typeface="Arial" panose="020B0604020202020204" pitchFamily="34" charset="0"/>
            </a:endParaRP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grpSp>
        <p:nvGrpSpPr>
          <p:cNvPr id="87" name="Google Shape;87;p13"/>
          <p:cNvGrpSpPr/>
          <p:nvPr/>
        </p:nvGrpSpPr>
        <p:grpSpPr>
          <a:xfrm>
            <a:off x="619717" y="959314"/>
            <a:ext cx="233377" cy="199823"/>
            <a:chOff x="912642" y="989345"/>
            <a:chExt cx="277665" cy="237743"/>
          </a:xfrm>
        </p:grpSpPr>
        <p:sp>
          <p:nvSpPr>
            <p:cNvPr id="88" name="Google Shape;88;p13"/>
            <p:cNvSpPr/>
            <p:nvPr/>
          </p:nvSpPr>
          <p:spPr>
            <a:xfrm>
              <a:off x="912642" y="1191256"/>
              <a:ext cx="138835" cy="35832"/>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1051456" y="1191256"/>
              <a:ext cx="138852" cy="35832"/>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912642" y="989345"/>
              <a:ext cx="138835" cy="221441"/>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1051456" y="989345"/>
              <a:ext cx="138852" cy="221441"/>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7"/>
          <p:cNvSpPr txBox="1">
            <a:spLocks noGrp="1"/>
          </p:cNvSpPr>
          <p:nvPr>
            <p:ph type="ctrTitle"/>
          </p:nvPr>
        </p:nvSpPr>
        <p:spPr>
          <a:xfrm>
            <a:off x="2475275" y="2003875"/>
            <a:ext cx="5813400" cy="668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Extra Resources</a:t>
            </a:r>
            <a:endParaRPr/>
          </a:p>
        </p:txBody>
      </p:sp>
      <p:sp>
        <p:nvSpPr>
          <p:cNvPr id="481" name="Google Shape;481;p37"/>
          <p:cNvSpPr txBox="1">
            <a:spLocks noGrp="1"/>
          </p:cNvSpPr>
          <p:nvPr>
            <p:ph type="subTitle" idx="1"/>
          </p:nvPr>
        </p:nvSpPr>
        <p:spPr>
          <a:xfrm>
            <a:off x="2475275" y="2769050"/>
            <a:ext cx="5813400" cy="3705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For Business Plans, Marketing Plans, Project Proposals, Lessons, etc</a:t>
            </a:r>
            <a:endParaRPr/>
          </a:p>
        </p:txBody>
      </p:sp>
      <p:sp>
        <p:nvSpPr>
          <p:cNvPr id="482" name="Google Shape;482;p37"/>
          <p:cNvSpPr txBox="1"/>
          <p:nvPr/>
        </p:nvSpPr>
        <p:spPr>
          <a:xfrm>
            <a:off x="507275" y="1703925"/>
            <a:ext cx="1580400" cy="1743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9600" b="1">
                <a:solidFill>
                  <a:schemeClr val="accent4"/>
                </a:solidFill>
                <a:latin typeface="Red Hat Display"/>
                <a:ea typeface="Red Hat Display"/>
                <a:cs typeface="Red Hat Display"/>
                <a:sym typeface="Red Hat Display"/>
              </a:rPr>
              <a:t>2</a:t>
            </a:r>
            <a:endParaRPr sz="9600" b="1">
              <a:solidFill>
                <a:schemeClr val="accent4"/>
              </a:solidFill>
              <a:latin typeface="Red Hat Display"/>
              <a:ea typeface="Red Hat Display"/>
              <a:cs typeface="Red Hat Display"/>
              <a:sym typeface="Red Hat Display"/>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3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Timeline</a:t>
            </a:r>
            <a:endParaRPr/>
          </a:p>
        </p:txBody>
      </p:sp>
      <p:sp>
        <p:nvSpPr>
          <p:cNvPr id="488" name="Google Shape;488;p3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sp>
        <p:nvSpPr>
          <p:cNvPr id="489" name="Google Shape;489;p38"/>
          <p:cNvSpPr/>
          <p:nvPr/>
        </p:nvSpPr>
        <p:spPr>
          <a:xfrm>
            <a:off x="7373417" y="2679750"/>
            <a:ext cx="7845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DEC</a:t>
            </a:r>
            <a:endParaRPr sz="1000">
              <a:solidFill>
                <a:schemeClr val="dk1"/>
              </a:solidFill>
              <a:latin typeface="Red Hat Text"/>
              <a:ea typeface="Red Hat Text"/>
              <a:cs typeface="Red Hat Text"/>
              <a:sym typeface="Red Hat Text"/>
            </a:endParaRPr>
          </a:p>
        </p:txBody>
      </p:sp>
      <p:sp>
        <p:nvSpPr>
          <p:cNvPr id="490" name="Google Shape;490;p38"/>
          <p:cNvSpPr/>
          <p:nvPr/>
        </p:nvSpPr>
        <p:spPr>
          <a:xfrm>
            <a:off x="6744207" y="2679750"/>
            <a:ext cx="7845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NOV</a:t>
            </a:r>
            <a:endParaRPr sz="1000">
              <a:solidFill>
                <a:schemeClr val="dk1"/>
              </a:solidFill>
              <a:latin typeface="Red Hat Text"/>
              <a:ea typeface="Red Hat Text"/>
              <a:cs typeface="Red Hat Text"/>
              <a:sym typeface="Red Hat Text"/>
            </a:endParaRPr>
          </a:p>
        </p:txBody>
      </p:sp>
      <p:sp>
        <p:nvSpPr>
          <p:cNvPr id="491" name="Google Shape;491;p38"/>
          <p:cNvSpPr/>
          <p:nvPr/>
        </p:nvSpPr>
        <p:spPr>
          <a:xfrm>
            <a:off x="6114996" y="2679750"/>
            <a:ext cx="7845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OCT</a:t>
            </a:r>
            <a:endParaRPr sz="1000">
              <a:solidFill>
                <a:schemeClr val="dk1"/>
              </a:solidFill>
              <a:latin typeface="Red Hat Text"/>
              <a:ea typeface="Red Hat Text"/>
              <a:cs typeface="Red Hat Text"/>
              <a:sym typeface="Red Hat Text"/>
            </a:endParaRPr>
          </a:p>
        </p:txBody>
      </p:sp>
      <p:sp>
        <p:nvSpPr>
          <p:cNvPr id="492" name="Google Shape;492;p38"/>
          <p:cNvSpPr/>
          <p:nvPr/>
        </p:nvSpPr>
        <p:spPr>
          <a:xfrm>
            <a:off x="5485785" y="2679750"/>
            <a:ext cx="7845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SEP</a:t>
            </a:r>
            <a:endParaRPr sz="1000">
              <a:solidFill>
                <a:schemeClr val="dk1"/>
              </a:solidFill>
              <a:latin typeface="Red Hat Text"/>
              <a:ea typeface="Red Hat Text"/>
              <a:cs typeface="Red Hat Text"/>
              <a:sym typeface="Red Hat Text"/>
            </a:endParaRPr>
          </a:p>
        </p:txBody>
      </p:sp>
      <p:sp>
        <p:nvSpPr>
          <p:cNvPr id="493" name="Google Shape;493;p38"/>
          <p:cNvSpPr/>
          <p:nvPr/>
        </p:nvSpPr>
        <p:spPr>
          <a:xfrm>
            <a:off x="4856575" y="2679750"/>
            <a:ext cx="7845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AUG</a:t>
            </a:r>
            <a:endParaRPr sz="1000">
              <a:solidFill>
                <a:schemeClr val="dk1"/>
              </a:solidFill>
              <a:latin typeface="Red Hat Text"/>
              <a:ea typeface="Red Hat Text"/>
              <a:cs typeface="Red Hat Text"/>
              <a:sym typeface="Red Hat Text"/>
            </a:endParaRPr>
          </a:p>
        </p:txBody>
      </p:sp>
      <p:sp>
        <p:nvSpPr>
          <p:cNvPr id="494" name="Google Shape;494;p38"/>
          <p:cNvSpPr/>
          <p:nvPr/>
        </p:nvSpPr>
        <p:spPr>
          <a:xfrm>
            <a:off x="4227364" y="2679750"/>
            <a:ext cx="7845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JUL</a:t>
            </a:r>
            <a:endParaRPr sz="1000">
              <a:solidFill>
                <a:schemeClr val="dk1"/>
              </a:solidFill>
              <a:latin typeface="Red Hat Text"/>
              <a:ea typeface="Red Hat Text"/>
              <a:cs typeface="Red Hat Text"/>
              <a:sym typeface="Red Hat Text"/>
            </a:endParaRPr>
          </a:p>
        </p:txBody>
      </p:sp>
      <p:sp>
        <p:nvSpPr>
          <p:cNvPr id="495" name="Google Shape;495;p38"/>
          <p:cNvSpPr/>
          <p:nvPr/>
        </p:nvSpPr>
        <p:spPr>
          <a:xfrm>
            <a:off x="3598153" y="2679750"/>
            <a:ext cx="7845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JUN</a:t>
            </a:r>
            <a:endParaRPr sz="1000">
              <a:solidFill>
                <a:schemeClr val="dk1"/>
              </a:solidFill>
              <a:latin typeface="Red Hat Text"/>
              <a:ea typeface="Red Hat Text"/>
              <a:cs typeface="Red Hat Text"/>
              <a:sym typeface="Red Hat Text"/>
            </a:endParaRPr>
          </a:p>
        </p:txBody>
      </p:sp>
      <p:sp>
        <p:nvSpPr>
          <p:cNvPr id="496" name="Google Shape;496;p38"/>
          <p:cNvSpPr/>
          <p:nvPr/>
        </p:nvSpPr>
        <p:spPr>
          <a:xfrm>
            <a:off x="2968943" y="2679750"/>
            <a:ext cx="7845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MAY</a:t>
            </a:r>
            <a:endParaRPr sz="1000">
              <a:solidFill>
                <a:schemeClr val="dk1"/>
              </a:solidFill>
              <a:latin typeface="Red Hat Text"/>
              <a:ea typeface="Red Hat Text"/>
              <a:cs typeface="Red Hat Text"/>
              <a:sym typeface="Red Hat Text"/>
            </a:endParaRPr>
          </a:p>
        </p:txBody>
      </p:sp>
      <p:sp>
        <p:nvSpPr>
          <p:cNvPr id="497" name="Google Shape;497;p38"/>
          <p:cNvSpPr/>
          <p:nvPr/>
        </p:nvSpPr>
        <p:spPr>
          <a:xfrm>
            <a:off x="2339732" y="2679750"/>
            <a:ext cx="7845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APR</a:t>
            </a:r>
            <a:endParaRPr sz="1000">
              <a:solidFill>
                <a:schemeClr val="dk1"/>
              </a:solidFill>
              <a:latin typeface="Red Hat Text"/>
              <a:ea typeface="Red Hat Text"/>
              <a:cs typeface="Red Hat Text"/>
              <a:sym typeface="Red Hat Text"/>
            </a:endParaRPr>
          </a:p>
        </p:txBody>
      </p:sp>
      <p:sp>
        <p:nvSpPr>
          <p:cNvPr id="498" name="Google Shape;498;p38"/>
          <p:cNvSpPr/>
          <p:nvPr/>
        </p:nvSpPr>
        <p:spPr>
          <a:xfrm>
            <a:off x="1710521" y="2679750"/>
            <a:ext cx="7845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MAR</a:t>
            </a:r>
            <a:endParaRPr sz="1000">
              <a:solidFill>
                <a:schemeClr val="dk1"/>
              </a:solidFill>
              <a:latin typeface="Red Hat Text"/>
              <a:ea typeface="Red Hat Text"/>
              <a:cs typeface="Red Hat Text"/>
              <a:sym typeface="Red Hat Text"/>
            </a:endParaRPr>
          </a:p>
        </p:txBody>
      </p:sp>
      <p:sp>
        <p:nvSpPr>
          <p:cNvPr id="499" name="Google Shape;499;p38"/>
          <p:cNvSpPr/>
          <p:nvPr/>
        </p:nvSpPr>
        <p:spPr>
          <a:xfrm>
            <a:off x="1081311" y="2679750"/>
            <a:ext cx="7845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FEB</a:t>
            </a:r>
            <a:endParaRPr sz="1000">
              <a:solidFill>
                <a:schemeClr val="dk1"/>
              </a:solidFill>
              <a:latin typeface="Red Hat Text"/>
              <a:ea typeface="Red Hat Text"/>
              <a:cs typeface="Red Hat Text"/>
              <a:sym typeface="Red Hat Text"/>
            </a:endParaRPr>
          </a:p>
        </p:txBody>
      </p:sp>
      <p:sp>
        <p:nvSpPr>
          <p:cNvPr id="500" name="Google Shape;500;p38"/>
          <p:cNvSpPr/>
          <p:nvPr/>
        </p:nvSpPr>
        <p:spPr>
          <a:xfrm>
            <a:off x="452100" y="2679750"/>
            <a:ext cx="7845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dk1"/>
                </a:solidFill>
                <a:latin typeface="Red Hat Text"/>
                <a:ea typeface="Red Hat Text"/>
                <a:cs typeface="Red Hat Text"/>
                <a:sym typeface="Red Hat Text"/>
              </a:rPr>
              <a:t>JAN</a:t>
            </a:r>
            <a:endParaRPr sz="1000">
              <a:solidFill>
                <a:schemeClr val="dk1"/>
              </a:solidFill>
              <a:latin typeface="Red Hat Text"/>
              <a:ea typeface="Red Hat Text"/>
              <a:cs typeface="Red Hat Text"/>
              <a:sym typeface="Red Hat Text"/>
            </a:endParaRPr>
          </a:p>
        </p:txBody>
      </p:sp>
      <p:sp>
        <p:nvSpPr>
          <p:cNvPr id="501" name="Google Shape;501;p38"/>
          <p:cNvSpPr/>
          <p:nvPr/>
        </p:nvSpPr>
        <p:spPr>
          <a:xfrm>
            <a:off x="0" y="2679750"/>
            <a:ext cx="6075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502" name="Google Shape;502;p38"/>
          <p:cNvCxnSpPr/>
          <p:nvPr/>
        </p:nvCxnSpPr>
        <p:spPr>
          <a:xfrm rot="10800000">
            <a:off x="732959"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3" name="Google Shape;503;p38"/>
          <p:cNvSpPr txBox="1"/>
          <p:nvPr/>
        </p:nvSpPr>
        <p:spPr>
          <a:xfrm>
            <a:off x="693855"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cxnSp>
        <p:nvCxnSpPr>
          <p:cNvPr id="504" name="Google Shape;504;p38"/>
          <p:cNvCxnSpPr/>
          <p:nvPr/>
        </p:nvCxnSpPr>
        <p:spPr>
          <a:xfrm rot="10800000">
            <a:off x="1992397"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5" name="Google Shape;505;p38"/>
          <p:cNvSpPr txBox="1"/>
          <p:nvPr/>
        </p:nvSpPr>
        <p:spPr>
          <a:xfrm>
            <a:off x="1954730"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Red is the colour of danger and courage</a:t>
            </a:r>
            <a:endParaRPr sz="900">
              <a:solidFill>
                <a:schemeClr val="dk2"/>
              </a:solidFill>
              <a:latin typeface="Red Hat Text"/>
              <a:ea typeface="Red Hat Text"/>
              <a:cs typeface="Red Hat Text"/>
              <a:sym typeface="Red Hat Text"/>
            </a:endParaRPr>
          </a:p>
        </p:txBody>
      </p:sp>
      <p:cxnSp>
        <p:nvCxnSpPr>
          <p:cNvPr id="506" name="Google Shape;506;p38"/>
          <p:cNvCxnSpPr/>
          <p:nvPr/>
        </p:nvCxnSpPr>
        <p:spPr>
          <a:xfrm rot="10800000">
            <a:off x="3251835"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7" name="Google Shape;507;p38"/>
          <p:cNvSpPr txBox="1"/>
          <p:nvPr/>
        </p:nvSpPr>
        <p:spPr>
          <a:xfrm>
            <a:off x="3215604"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Black is the color of ebony and of outer space</a:t>
            </a:r>
            <a:endParaRPr sz="900">
              <a:solidFill>
                <a:schemeClr val="dk2"/>
              </a:solidFill>
              <a:latin typeface="Red Hat Text"/>
              <a:ea typeface="Red Hat Text"/>
              <a:cs typeface="Red Hat Text"/>
              <a:sym typeface="Red Hat Text"/>
            </a:endParaRPr>
          </a:p>
        </p:txBody>
      </p:sp>
      <p:cxnSp>
        <p:nvCxnSpPr>
          <p:cNvPr id="508" name="Google Shape;508;p38"/>
          <p:cNvCxnSpPr/>
          <p:nvPr/>
        </p:nvCxnSpPr>
        <p:spPr>
          <a:xfrm rot="10800000">
            <a:off x="4511273"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09" name="Google Shape;509;p38"/>
          <p:cNvSpPr txBox="1"/>
          <p:nvPr/>
        </p:nvSpPr>
        <p:spPr>
          <a:xfrm>
            <a:off x="4476479"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cxnSp>
        <p:nvCxnSpPr>
          <p:cNvPr id="510" name="Google Shape;510;p38"/>
          <p:cNvCxnSpPr/>
          <p:nvPr/>
        </p:nvCxnSpPr>
        <p:spPr>
          <a:xfrm rot="10800000">
            <a:off x="5770712"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11" name="Google Shape;511;p38"/>
          <p:cNvSpPr txBox="1"/>
          <p:nvPr/>
        </p:nvSpPr>
        <p:spPr>
          <a:xfrm>
            <a:off x="5737353"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White is the color of milk and fresh snow</a:t>
            </a:r>
            <a:endParaRPr sz="900">
              <a:solidFill>
                <a:schemeClr val="dk2"/>
              </a:solidFill>
              <a:latin typeface="Red Hat Text"/>
              <a:ea typeface="Red Hat Text"/>
              <a:cs typeface="Red Hat Text"/>
              <a:sym typeface="Red Hat Text"/>
            </a:endParaRPr>
          </a:p>
        </p:txBody>
      </p:sp>
      <p:cxnSp>
        <p:nvCxnSpPr>
          <p:cNvPr id="512" name="Google Shape;512;p38"/>
          <p:cNvCxnSpPr/>
          <p:nvPr/>
        </p:nvCxnSpPr>
        <p:spPr>
          <a:xfrm rot="10800000">
            <a:off x="7030150" y="2205731"/>
            <a:ext cx="0" cy="498600"/>
          </a:xfrm>
          <a:prstGeom prst="straightConnector1">
            <a:avLst/>
          </a:prstGeom>
          <a:noFill/>
          <a:ln w="9525" cap="flat" cmpd="sng">
            <a:solidFill>
              <a:schemeClr val="lt1"/>
            </a:solidFill>
            <a:prstDash val="solid"/>
            <a:round/>
            <a:headEnd type="oval" w="med" len="med"/>
            <a:tailEnd type="oval" w="med" len="med"/>
          </a:ln>
        </p:spPr>
      </p:cxnSp>
      <p:sp>
        <p:nvSpPr>
          <p:cNvPr id="513" name="Google Shape;513;p38"/>
          <p:cNvSpPr txBox="1"/>
          <p:nvPr/>
        </p:nvSpPr>
        <p:spPr>
          <a:xfrm>
            <a:off x="6998228" y="1651000"/>
            <a:ext cx="11910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cxnSp>
        <p:nvCxnSpPr>
          <p:cNvPr id="514" name="Google Shape;514;p38"/>
          <p:cNvCxnSpPr/>
          <p:nvPr/>
        </p:nvCxnSpPr>
        <p:spPr>
          <a:xfrm rot="10800000">
            <a:off x="1372350"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15" name="Google Shape;515;p38"/>
          <p:cNvSpPr txBox="1"/>
          <p:nvPr/>
        </p:nvSpPr>
        <p:spPr>
          <a:xfrm>
            <a:off x="1305491"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cxnSp>
        <p:nvCxnSpPr>
          <p:cNvPr id="516" name="Google Shape;516;p38"/>
          <p:cNvCxnSpPr/>
          <p:nvPr/>
        </p:nvCxnSpPr>
        <p:spPr>
          <a:xfrm rot="10800000">
            <a:off x="2631788"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17" name="Google Shape;517;p38"/>
          <p:cNvSpPr txBox="1"/>
          <p:nvPr/>
        </p:nvSpPr>
        <p:spPr>
          <a:xfrm>
            <a:off x="2573662"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White is the color of milk and fresh snow</a:t>
            </a:r>
            <a:endParaRPr sz="900">
              <a:solidFill>
                <a:schemeClr val="dk2"/>
              </a:solidFill>
              <a:latin typeface="Red Hat Text"/>
              <a:ea typeface="Red Hat Text"/>
              <a:cs typeface="Red Hat Text"/>
              <a:sym typeface="Red Hat Text"/>
            </a:endParaRPr>
          </a:p>
        </p:txBody>
      </p:sp>
      <p:cxnSp>
        <p:nvCxnSpPr>
          <p:cNvPr id="518" name="Google Shape;518;p38"/>
          <p:cNvCxnSpPr/>
          <p:nvPr/>
        </p:nvCxnSpPr>
        <p:spPr>
          <a:xfrm rot="10800000">
            <a:off x="3891226"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19" name="Google Shape;519;p38"/>
          <p:cNvSpPr txBox="1"/>
          <p:nvPr/>
        </p:nvSpPr>
        <p:spPr>
          <a:xfrm>
            <a:off x="3841833"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cxnSp>
        <p:nvCxnSpPr>
          <p:cNvPr id="520" name="Google Shape;520;p38"/>
          <p:cNvCxnSpPr/>
          <p:nvPr/>
        </p:nvCxnSpPr>
        <p:spPr>
          <a:xfrm rot="10800000">
            <a:off x="5150665"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21" name="Google Shape;521;p38"/>
          <p:cNvSpPr txBox="1"/>
          <p:nvPr/>
        </p:nvSpPr>
        <p:spPr>
          <a:xfrm>
            <a:off x="5110003"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Red is the colour of danger and courage</a:t>
            </a:r>
            <a:endParaRPr sz="900">
              <a:solidFill>
                <a:schemeClr val="dk2"/>
              </a:solidFill>
              <a:latin typeface="Red Hat Text"/>
              <a:ea typeface="Red Hat Text"/>
              <a:cs typeface="Red Hat Text"/>
              <a:sym typeface="Red Hat Text"/>
            </a:endParaRPr>
          </a:p>
        </p:txBody>
      </p:sp>
      <p:cxnSp>
        <p:nvCxnSpPr>
          <p:cNvPr id="522" name="Google Shape;522;p38"/>
          <p:cNvCxnSpPr/>
          <p:nvPr/>
        </p:nvCxnSpPr>
        <p:spPr>
          <a:xfrm rot="10800000">
            <a:off x="6410103"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23" name="Google Shape;523;p38"/>
          <p:cNvSpPr txBox="1"/>
          <p:nvPr/>
        </p:nvSpPr>
        <p:spPr>
          <a:xfrm>
            <a:off x="6378174" y="3571950"/>
            <a:ext cx="11910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Black is the color of ebony and of outer space</a:t>
            </a:r>
            <a:endParaRPr sz="900">
              <a:solidFill>
                <a:schemeClr val="dk2"/>
              </a:solidFill>
              <a:latin typeface="Red Hat Text"/>
              <a:ea typeface="Red Hat Text"/>
              <a:cs typeface="Red Hat Text"/>
              <a:sym typeface="Red Hat Text"/>
            </a:endParaRPr>
          </a:p>
        </p:txBody>
      </p:sp>
      <p:cxnSp>
        <p:nvCxnSpPr>
          <p:cNvPr id="524" name="Google Shape;524;p38"/>
          <p:cNvCxnSpPr/>
          <p:nvPr/>
        </p:nvCxnSpPr>
        <p:spPr>
          <a:xfrm rot="10800000">
            <a:off x="7669541" y="3048769"/>
            <a:ext cx="0" cy="498600"/>
          </a:xfrm>
          <a:prstGeom prst="straightConnector1">
            <a:avLst/>
          </a:prstGeom>
          <a:noFill/>
          <a:ln w="9525" cap="flat" cmpd="sng">
            <a:solidFill>
              <a:schemeClr val="lt1"/>
            </a:solidFill>
            <a:prstDash val="solid"/>
            <a:round/>
            <a:headEnd type="oval" w="med" len="med"/>
            <a:tailEnd type="oval" w="med" len="med"/>
          </a:ln>
        </p:spPr>
      </p:cxnSp>
      <p:sp>
        <p:nvSpPr>
          <p:cNvPr id="525" name="Google Shape;525;p38"/>
          <p:cNvSpPr txBox="1"/>
          <p:nvPr/>
        </p:nvSpPr>
        <p:spPr>
          <a:xfrm>
            <a:off x="7633520" y="3571950"/>
            <a:ext cx="9864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sp>
        <p:nvSpPr>
          <p:cNvPr id="526" name="Google Shape;526;p38"/>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Roadmap</a:t>
            </a:r>
            <a:endParaRPr/>
          </a:p>
        </p:txBody>
      </p:sp>
      <p:sp>
        <p:nvSpPr>
          <p:cNvPr id="532" name="Google Shape;532;p3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32</a:t>
            </a:fld>
            <a:endParaRPr/>
          </a:p>
        </p:txBody>
      </p:sp>
      <p:sp>
        <p:nvSpPr>
          <p:cNvPr id="533" name="Google Shape;533;p39"/>
          <p:cNvSpPr/>
          <p:nvPr/>
        </p:nvSpPr>
        <p:spPr>
          <a:xfrm>
            <a:off x="0" y="2447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39"/>
          <p:cNvSpPr/>
          <p:nvPr/>
        </p:nvSpPr>
        <p:spPr>
          <a:xfrm>
            <a:off x="0" y="2447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535" name="Google Shape;535;p39"/>
          <p:cNvGrpSpPr/>
          <p:nvPr/>
        </p:nvGrpSpPr>
        <p:grpSpPr>
          <a:xfrm>
            <a:off x="1786339" y="1779601"/>
            <a:ext cx="473400" cy="473400"/>
            <a:chOff x="1786339" y="1703401"/>
            <a:chExt cx="473400" cy="473400"/>
          </a:xfrm>
        </p:grpSpPr>
        <p:sp>
          <p:nvSpPr>
            <p:cNvPr id="536" name="Google Shape;536;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37" name="Google Shape;537;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1</a:t>
              </a:r>
              <a:endParaRPr sz="600">
                <a:solidFill>
                  <a:schemeClr val="dk2"/>
                </a:solidFill>
                <a:latin typeface="Red Hat Text"/>
                <a:ea typeface="Red Hat Text"/>
                <a:cs typeface="Red Hat Text"/>
                <a:sym typeface="Red Hat Text"/>
              </a:endParaRPr>
            </a:p>
          </p:txBody>
        </p:sp>
      </p:grpSp>
      <p:grpSp>
        <p:nvGrpSpPr>
          <p:cNvPr id="538" name="Google Shape;538;p39"/>
          <p:cNvGrpSpPr/>
          <p:nvPr/>
        </p:nvGrpSpPr>
        <p:grpSpPr>
          <a:xfrm>
            <a:off x="3814414" y="1779601"/>
            <a:ext cx="473400" cy="473400"/>
            <a:chOff x="3814414" y="1703401"/>
            <a:chExt cx="473400" cy="473400"/>
          </a:xfrm>
        </p:grpSpPr>
        <p:sp>
          <p:nvSpPr>
            <p:cNvPr id="539" name="Google Shape;539;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0" name="Google Shape;540;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3</a:t>
              </a:r>
              <a:endParaRPr sz="600">
                <a:solidFill>
                  <a:schemeClr val="dk2"/>
                </a:solidFill>
                <a:latin typeface="Red Hat Text"/>
                <a:ea typeface="Red Hat Text"/>
                <a:cs typeface="Red Hat Text"/>
                <a:sym typeface="Red Hat Text"/>
              </a:endParaRPr>
            </a:p>
          </p:txBody>
        </p:sp>
      </p:grpSp>
      <p:grpSp>
        <p:nvGrpSpPr>
          <p:cNvPr id="541" name="Google Shape;541;p39"/>
          <p:cNvGrpSpPr/>
          <p:nvPr/>
        </p:nvGrpSpPr>
        <p:grpSpPr>
          <a:xfrm>
            <a:off x="5842489" y="1779601"/>
            <a:ext cx="473400" cy="473400"/>
            <a:chOff x="5842489" y="1703401"/>
            <a:chExt cx="473400" cy="473400"/>
          </a:xfrm>
        </p:grpSpPr>
        <p:sp>
          <p:nvSpPr>
            <p:cNvPr id="542" name="Google Shape;542;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3" name="Google Shape;543;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5</a:t>
              </a:r>
              <a:endParaRPr sz="600">
                <a:solidFill>
                  <a:schemeClr val="dk2"/>
                </a:solidFill>
                <a:latin typeface="Red Hat Text"/>
                <a:ea typeface="Red Hat Text"/>
                <a:cs typeface="Red Hat Text"/>
                <a:sym typeface="Red Hat Text"/>
              </a:endParaRPr>
            </a:p>
          </p:txBody>
        </p:sp>
      </p:grpSp>
      <p:grpSp>
        <p:nvGrpSpPr>
          <p:cNvPr id="544" name="Google Shape;544;p39"/>
          <p:cNvGrpSpPr/>
          <p:nvPr/>
        </p:nvGrpSpPr>
        <p:grpSpPr>
          <a:xfrm>
            <a:off x="6880814" y="3652500"/>
            <a:ext cx="473400" cy="473400"/>
            <a:chOff x="6880814" y="3576300"/>
            <a:chExt cx="473400" cy="473400"/>
          </a:xfrm>
        </p:grpSpPr>
        <p:sp>
          <p:nvSpPr>
            <p:cNvPr id="545" name="Google Shape;545;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6" name="Google Shape;546;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6</a:t>
              </a:r>
              <a:endParaRPr sz="600">
                <a:solidFill>
                  <a:schemeClr val="dk2"/>
                </a:solidFill>
                <a:latin typeface="Red Hat Text"/>
                <a:ea typeface="Red Hat Text"/>
                <a:cs typeface="Red Hat Text"/>
                <a:sym typeface="Red Hat Text"/>
              </a:endParaRPr>
            </a:p>
          </p:txBody>
        </p:sp>
      </p:grpSp>
      <p:grpSp>
        <p:nvGrpSpPr>
          <p:cNvPr id="547" name="Google Shape;547;p39"/>
          <p:cNvGrpSpPr/>
          <p:nvPr/>
        </p:nvGrpSpPr>
        <p:grpSpPr>
          <a:xfrm>
            <a:off x="4852739" y="3652500"/>
            <a:ext cx="473400" cy="473400"/>
            <a:chOff x="4852739" y="3576300"/>
            <a:chExt cx="473400" cy="473400"/>
          </a:xfrm>
        </p:grpSpPr>
        <p:sp>
          <p:nvSpPr>
            <p:cNvPr id="548" name="Google Shape;548;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49" name="Google Shape;549;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4</a:t>
              </a:r>
              <a:endParaRPr sz="600">
                <a:solidFill>
                  <a:schemeClr val="dk2"/>
                </a:solidFill>
                <a:latin typeface="Red Hat Text"/>
                <a:ea typeface="Red Hat Text"/>
                <a:cs typeface="Red Hat Text"/>
                <a:sym typeface="Red Hat Text"/>
              </a:endParaRPr>
            </a:p>
          </p:txBody>
        </p:sp>
      </p:grpSp>
      <p:grpSp>
        <p:nvGrpSpPr>
          <p:cNvPr id="550" name="Google Shape;550;p39"/>
          <p:cNvGrpSpPr/>
          <p:nvPr/>
        </p:nvGrpSpPr>
        <p:grpSpPr>
          <a:xfrm>
            <a:off x="2824664" y="3652500"/>
            <a:ext cx="473400" cy="473400"/>
            <a:chOff x="2824664" y="3576300"/>
            <a:chExt cx="473400" cy="473400"/>
          </a:xfrm>
        </p:grpSpPr>
        <p:sp>
          <p:nvSpPr>
            <p:cNvPr id="551" name="Google Shape;551;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ed Hat Text"/>
                <a:ea typeface="Red Hat Text"/>
                <a:cs typeface="Red Hat Text"/>
                <a:sym typeface="Red Hat Text"/>
              </a:endParaRPr>
            </a:p>
          </p:txBody>
        </p:sp>
        <p:sp>
          <p:nvSpPr>
            <p:cNvPr id="552" name="Google Shape;552;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Red Hat Text"/>
                  <a:ea typeface="Red Hat Text"/>
                  <a:cs typeface="Red Hat Text"/>
                  <a:sym typeface="Red Hat Text"/>
                </a:rPr>
                <a:t>2</a:t>
              </a:r>
              <a:endParaRPr sz="600">
                <a:solidFill>
                  <a:schemeClr val="dk2"/>
                </a:solidFill>
                <a:latin typeface="Red Hat Text"/>
                <a:ea typeface="Red Hat Text"/>
                <a:cs typeface="Red Hat Text"/>
                <a:sym typeface="Red Hat Text"/>
              </a:endParaRPr>
            </a:p>
          </p:txBody>
        </p:sp>
      </p:grpSp>
      <p:sp>
        <p:nvSpPr>
          <p:cNvPr id="553" name="Google Shape;553;p39"/>
          <p:cNvSpPr txBox="1"/>
          <p:nvPr/>
        </p:nvSpPr>
        <p:spPr>
          <a:xfrm>
            <a:off x="1379850" y="1232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sp>
        <p:nvSpPr>
          <p:cNvPr id="554" name="Google Shape;554;p39"/>
          <p:cNvSpPr txBox="1"/>
          <p:nvPr/>
        </p:nvSpPr>
        <p:spPr>
          <a:xfrm>
            <a:off x="3377205" y="1232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Red is the colour of danger and courage</a:t>
            </a:r>
            <a:endParaRPr sz="900">
              <a:solidFill>
                <a:schemeClr val="dk2"/>
              </a:solidFill>
              <a:latin typeface="Red Hat Text"/>
              <a:ea typeface="Red Hat Text"/>
              <a:cs typeface="Red Hat Text"/>
              <a:sym typeface="Red Hat Text"/>
            </a:endParaRPr>
          </a:p>
        </p:txBody>
      </p:sp>
      <p:sp>
        <p:nvSpPr>
          <p:cNvPr id="555" name="Google Shape;555;p39"/>
          <p:cNvSpPr txBox="1"/>
          <p:nvPr/>
        </p:nvSpPr>
        <p:spPr>
          <a:xfrm>
            <a:off x="5436010" y="1232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Black is the color of ebony and of outer space</a:t>
            </a:r>
            <a:endParaRPr sz="900">
              <a:solidFill>
                <a:schemeClr val="dk2"/>
              </a:solidFill>
              <a:latin typeface="Red Hat Text"/>
              <a:ea typeface="Red Hat Text"/>
              <a:cs typeface="Red Hat Text"/>
              <a:sym typeface="Red Hat Text"/>
            </a:endParaRPr>
          </a:p>
        </p:txBody>
      </p:sp>
      <p:sp>
        <p:nvSpPr>
          <p:cNvPr id="556" name="Google Shape;556;p39"/>
          <p:cNvSpPr txBox="1"/>
          <p:nvPr/>
        </p:nvSpPr>
        <p:spPr>
          <a:xfrm>
            <a:off x="2418175" y="4139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Yellow is the color of gold, butter and ripe lemons</a:t>
            </a:r>
            <a:endParaRPr sz="900">
              <a:solidFill>
                <a:schemeClr val="dk2"/>
              </a:solidFill>
              <a:latin typeface="Red Hat Text"/>
              <a:ea typeface="Red Hat Text"/>
              <a:cs typeface="Red Hat Text"/>
              <a:sym typeface="Red Hat Text"/>
            </a:endParaRPr>
          </a:p>
        </p:txBody>
      </p:sp>
      <p:sp>
        <p:nvSpPr>
          <p:cNvPr id="557" name="Google Shape;557;p39"/>
          <p:cNvSpPr txBox="1"/>
          <p:nvPr/>
        </p:nvSpPr>
        <p:spPr>
          <a:xfrm>
            <a:off x="4446255" y="4139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White is the color of milk and fresh snow</a:t>
            </a:r>
            <a:endParaRPr sz="900">
              <a:solidFill>
                <a:schemeClr val="dk2"/>
              </a:solidFill>
              <a:latin typeface="Red Hat Text"/>
              <a:ea typeface="Red Hat Text"/>
              <a:cs typeface="Red Hat Text"/>
              <a:sym typeface="Red Hat Text"/>
            </a:endParaRPr>
          </a:p>
        </p:txBody>
      </p:sp>
      <p:sp>
        <p:nvSpPr>
          <p:cNvPr id="558" name="Google Shape;558;p39"/>
          <p:cNvSpPr txBox="1"/>
          <p:nvPr/>
        </p:nvSpPr>
        <p:spPr>
          <a:xfrm>
            <a:off x="6474335" y="4139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sz="900">
              <a:solidFill>
                <a:schemeClr val="dk2"/>
              </a:solidFill>
              <a:latin typeface="Red Hat Text"/>
              <a:ea typeface="Red Hat Text"/>
              <a:cs typeface="Red Hat Text"/>
              <a:sym typeface="Red Hat Text"/>
            </a:endParaRPr>
          </a:p>
        </p:txBody>
      </p:sp>
      <p:sp>
        <p:nvSpPr>
          <p:cNvPr id="559" name="Google Shape;559;p39"/>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0"/>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Gantt chart</a:t>
            </a:r>
            <a:endParaRPr/>
          </a:p>
        </p:txBody>
      </p:sp>
      <p:sp>
        <p:nvSpPr>
          <p:cNvPr id="565" name="Google Shape;565;p4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33</a:t>
            </a:fld>
            <a:endParaRPr/>
          </a:p>
        </p:txBody>
      </p:sp>
      <p:graphicFrame>
        <p:nvGraphicFramePr>
          <p:cNvPr id="566" name="Google Shape;566;p40"/>
          <p:cNvGraphicFramePr/>
          <p:nvPr/>
        </p:nvGraphicFramePr>
        <p:xfrm>
          <a:off x="1044500" y="1564481"/>
          <a:ext cx="3000000" cy="3000000"/>
        </p:xfrm>
        <a:graphic>
          <a:graphicData uri="http://schemas.openxmlformats.org/drawingml/2006/table">
            <a:tbl>
              <a:tblPr>
                <a:noFill/>
                <a:tableStyleId>{67F38A07-D7B8-4D88-859F-E63A7DEED6EB}</a:tableStyleId>
              </a:tblPr>
              <a:tblGrid>
                <a:gridCol w="1241150">
                  <a:extLst>
                    <a:ext uri="{9D8B030D-6E8A-4147-A177-3AD203B41FA5}">
                      <a16:colId xmlns:a16="http://schemas.microsoft.com/office/drawing/2014/main" val="20000"/>
                    </a:ext>
                  </a:extLst>
                </a:gridCol>
                <a:gridCol w="426175">
                  <a:extLst>
                    <a:ext uri="{9D8B030D-6E8A-4147-A177-3AD203B41FA5}">
                      <a16:colId xmlns:a16="http://schemas.microsoft.com/office/drawing/2014/main" val="20001"/>
                    </a:ext>
                  </a:extLst>
                </a:gridCol>
                <a:gridCol w="426175">
                  <a:extLst>
                    <a:ext uri="{9D8B030D-6E8A-4147-A177-3AD203B41FA5}">
                      <a16:colId xmlns:a16="http://schemas.microsoft.com/office/drawing/2014/main" val="20002"/>
                    </a:ext>
                  </a:extLst>
                </a:gridCol>
                <a:gridCol w="426175">
                  <a:extLst>
                    <a:ext uri="{9D8B030D-6E8A-4147-A177-3AD203B41FA5}">
                      <a16:colId xmlns:a16="http://schemas.microsoft.com/office/drawing/2014/main" val="20003"/>
                    </a:ext>
                  </a:extLst>
                </a:gridCol>
                <a:gridCol w="426175">
                  <a:extLst>
                    <a:ext uri="{9D8B030D-6E8A-4147-A177-3AD203B41FA5}">
                      <a16:colId xmlns:a16="http://schemas.microsoft.com/office/drawing/2014/main" val="20004"/>
                    </a:ext>
                  </a:extLst>
                </a:gridCol>
                <a:gridCol w="426175">
                  <a:extLst>
                    <a:ext uri="{9D8B030D-6E8A-4147-A177-3AD203B41FA5}">
                      <a16:colId xmlns:a16="http://schemas.microsoft.com/office/drawing/2014/main" val="20005"/>
                    </a:ext>
                  </a:extLst>
                </a:gridCol>
                <a:gridCol w="426175">
                  <a:extLst>
                    <a:ext uri="{9D8B030D-6E8A-4147-A177-3AD203B41FA5}">
                      <a16:colId xmlns:a16="http://schemas.microsoft.com/office/drawing/2014/main" val="20006"/>
                    </a:ext>
                  </a:extLst>
                </a:gridCol>
                <a:gridCol w="426175">
                  <a:extLst>
                    <a:ext uri="{9D8B030D-6E8A-4147-A177-3AD203B41FA5}">
                      <a16:colId xmlns:a16="http://schemas.microsoft.com/office/drawing/2014/main" val="20007"/>
                    </a:ext>
                  </a:extLst>
                </a:gridCol>
                <a:gridCol w="426175">
                  <a:extLst>
                    <a:ext uri="{9D8B030D-6E8A-4147-A177-3AD203B41FA5}">
                      <a16:colId xmlns:a16="http://schemas.microsoft.com/office/drawing/2014/main" val="20008"/>
                    </a:ext>
                  </a:extLst>
                </a:gridCol>
                <a:gridCol w="426175">
                  <a:extLst>
                    <a:ext uri="{9D8B030D-6E8A-4147-A177-3AD203B41FA5}">
                      <a16:colId xmlns:a16="http://schemas.microsoft.com/office/drawing/2014/main" val="20009"/>
                    </a:ext>
                  </a:extLst>
                </a:gridCol>
                <a:gridCol w="426175">
                  <a:extLst>
                    <a:ext uri="{9D8B030D-6E8A-4147-A177-3AD203B41FA5}">
                      <a16:colId xmlns:a16="http://schemas.microsoft.com/office/drawing/2014/main" val="20010"/>
                    </a:ext>
                  </a:extLst>
                </a:gridCol>
                <a:gridCol w="426175">
                  <a:extLst>
                    <a:ext uri="{9D8B030D-6E8A-4147-A177-3AD203B41FA5}">
                      <a16:colId xmlns:a16="http://schemas.microsoft.com/office/drawing/2014/main" val="20011"/>
                    </a:ext>
                  </a:extLst>
                </a:gridCol>
                <a:gridCol w="426175">
                  <a:extLst>
                    <a:ext uri="{9D8B030D-6E8A-4147-A177-3AD203B41FA5}">
                      <a16:colId xmlns:a16="http://schemas.microsoft.com/office/drawing/2014/main" val="20012"/>
                    </a:ext>
                  </a:extLst>
                </a:gridCol>
                <a:gridCol w="426175">
                  <a:extLst>
                    <a:ext uri="{9D8B030D-6E8A-4147-A177-3AD203B41FA5}">
                      <a16:colId xmlns:a16="http://schemas.microsoft.com/office/drawing/2014/main" val="20013"/>
                    </a:ext>
                  </a:extLst>
                </a:gridCol>
                <a:gridCol w="426175">
                  <a:extLst>
                    <a:ext uri="{9D8B030D-6E8A-4147-A177-3AD203B41FA5}">
                      <a16:colId xmlns:a16="http://schemas.microsoft.com/office/drawing/2014/main" val="20014"/>
                    </a:ext>
                  </a:extLst>
                </a:gridCol>
              </a:tblGrid>
              <a:tr h="278725">
                <a:tc>
                  <a:txBody>
                    <a:bodyPr/>
                    <a:lstStyle/>
                    <a:p>
                      <a:pPr marL="0" lvl="0" indent="0" algn="l" rtl="0">
                        <a:spcBef>
                          <a:spcPts val="0"/>
                        </a:spcBef>
                        <a:spcAft>
                          <a:spcPts val="0"/>
                        </a:spcAft>
                        <a:buNone/>
                      </a:pP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dk2"/>
                          </a:solidFill>
                          <a:latin typeface="Red Hat Text"/>
                          <a:ea typeface="Red Hat Text"/>
                          <a:cs typeface="Red Hat Text"/>
                          <a:sym typeface="Red Hat Text"/>
                        </a:rPr>
                        <a:t>Week 1</a:t>
                      </a:r>
                      <a:endParaRPr sz="800" b="1">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dk2"/>
                          </a:solidFill>
                          <a:latin typeface="Red Hat Text"/>
                          <a:ea typeface="Red Hat Text"/>
                          <a:cs typeface="Red Hat Text"/>
                          <a:sym typeface="Red Hat Text"/>
                        </a:rPr>
                        <a:t>Week 2</a:t>
                      </a:r>
                      <a:endParaRPr sz="800" b="1">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78725">
                <a:tc>
                  <a:txBody>
                    <a:bodyPr/>
                    <a:lstStyle/>
                    <a:p>
                      <a:pPr marL="0" lvl="0" indent="0" algn="l" rtl="0">
                        <a:spcBef>
                          <a:spcPts val="0"/>
                        </a:spcBef>
                        <a:spcAft>
                          <a:spcPts val="0"/>
                        </a:spcAft>
                        <a:buNone/>
                      </a:pP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2</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3</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4</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5</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6</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7</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8</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9</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10</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11</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12</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13</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14</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78725">
                <a:tc>
                  <a:txBody>
                    <a:bodyPr/>
                    <a:lstStyle/>
                    <a:p>
                      <a:pPr marL="0" lvl="0" indent="0" algn="r" rtl="0">
                        <a:spcBef>
                          <a:spcPts val="0"/>
                        </a:spcBef>
                        <a:spcAft>
                          <a:spcPts val="0"/>
                        </a:spcAft>
                        <a:buNone/>
                      </a:pPr>
                      <a:r>
                        <a:rPr lang="en" sz="800">
                          <a:solidFill>
                            <a:schemeClr val="dk2"/>
                          </a:solidFill>
                          <a:latin typeface="Red Hat Text"/>
                          <a:ea typeface="Red Hat Text"/>
                          <a:cs typeface="Red Hat Text"/>
                          <a:sym typeface="Red Hat Text"/>
                        </a:rPr>
                        <a:t>Task 1</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2</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a:t>
                      </a: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3</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4</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a:t>
                      </a: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5</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a:t>
                      </a: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6</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7</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27872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Red Hat Text"/>
                          <a:ea typeface="Red Hat Text"/>
                          <a:cs typeface="Red Hat Text"/>
                          <a:sym typeface="Red Hat Text"/>
                        </a:rPr>
                        <a:t>Task 8</a:t>
                      </a:r>
                      <a:endParaRPr sz="800">
                        <a:solidFill>
                          <a:schemeClr val="dk2"/>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Red Hat Text"/>
                        <a:ea typeface="Red Hat Text"/>
                        <a:cs typeface="Red Hat Text"/>
                        <a:sym typeface="Red Hat Text"/>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sp>
        <p:nvSpPr>
          <p:cNvPr id="567" name="Google Shape;567;p40"/>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41"/>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SWOT Analysis</a:t>
            </a:r>
            <a:endParaRPr/>
          </a:p>
        </p:txBody>
      </p:sp>
      <p:sp>
        <p:nvSpPr>
          <p:cNvPr id="573" name="Google Shape;573;p41"/>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34</a:t>
            </a:fld>
            <a:endParaRPr/>
          </a:p>
        </p:txBody>
      </p:sp>
      <p:sp>
        <p:nvSpPr>
          <p:cNvPr id="574" name="Google Shape;574;p41"/>
          <p:cNvSpPr/>
          <p:nvPr/>
        </p:nvSpPr>
        <p:spPr>
          <a:xfrm>
            <a:off x="1044475" y="1498600"/>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Red Hat Text"/>
                <a:ea typeface="Red Hat Text"/>
                <a:cs typeface="Red Hat Text"/>
                <a:sym typeface="Red Hat Text"/>
              </a:rPr>
              <a:t>STRENGTHS</a:t>
            </a:r>
            <a:endParaRPr b="1">
              <a:solidFill>
                <a:schemeClr val="dk1"/>
              </a:solidFill>
              <a:latin typeface="Red Hat Text"/>
              <a:ea typeface="Red Hat Text"/>
              <a:cs typeface="Red Hat Text"/>
              <a:sym typeface="Red Hat Text"/>
            </a:endParaRPr>
          </a:p>
          <a:p>
            <a:pPr marL="0" lvl="0" indent="0" algn="l" rtl="0">
              <a:spcBef>
                <a:spcPts val="600"/>
              </a:spcBef>
              <a:spcAft>
                <a:spcPts val="600"/>
              </a:spcAft>
              <a:buNone/>
            </a:pPr>
            <a:r>
              <a:rPr lang="en">
                <a:solidFill>
                  <a:schemeClr val="dk1"/>
                </a:solidFill>
                <a:latin typeface="Red Hat Text"/>
                <a:ea typeface="Red Hat Text"/>
                <a:cs typeface="Red Hat Text"/>
                <a:sym typeface="Red Hat Text"/>
              </a:rPr>
              <a:t>Blue is the colour of the clear sky and the deep sea</a:t>
            </a:r>
            <a:endParaRPr>
              <a:solidFill>
                <a:schemeClr val="dk1"/>
              </a:solidFill>
              <a:latin typeface="Red Hat Text"/>
              <a:ea typeface="Red Hat Text"/>
              <a:cs typeface="Red Hat Text"/>
              <a:sym typeface="Red Hat Text"/>
            </a:endParaRPr>
          </a:p>
        </p:txBody>
      </p:sp>
      <p:sp>
        <p:nvSpPr>
          <p:cNvPr id="575" name="Google Shape;575;p41"/>
          <p:cNvSpPr/>
          <p:nvPr/>
        </p:nvSpPr>
        <p:spPr>
          <a:xfrm>
            <a:off x="4624353" y="1498600"/>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Red Hat Text"/>
                <a:ea typeface="Red Hat Text"/>
                <a:cs typeface="Red Hat Text"/>
                <a:sym typeface="Red Hat Text"/>
              </a:rPr>
              <a:t>WEAKNESSES</a:t>
            </a:r>
            <a:endParaRPr b="1">
              <a:solidFill>
                <a:schemeClr val="dk1"/>
              </a:solidFill>
              <a:latin typeface="Red Hat Text"/>
              <a:ea typeface="Red Hat Text"/>
              <a:cs typeface="Red Hat Text"/>
              <a:sym typeface="Red Hat Text"/>
            </a:endParaRPr>
          </a:p>
          <a:p>
            <a:pPr marL="0" lvl="0" indent="0" algn="r" rtl="0">
              <a:spcBef>
                <a:spcPts val="600"/>
              </a:spcBef>
              <a:spcAft>
                <a:spcPts val="600"/>
              </a:spcAft>
              <a:buNone/>
            </a:pPr>
            <a:r>
              <a:rPr lang="en">
                <a:solidFill>
                  <a:schemeClr val="dk1"/>
                </a:solidFill>
                <a:latin typeface="Red Hat Text"/>
                <a:ea typeface="Red Hat Text"/>
                <a:cs typeface="Red Hat Text"/>
                <a:sym typeface="Red Hat Text"/>
              </a:rPr>
              <a:t>Yellow is the color of gold, butter and ripe lemons</a:t>
            </a:r>
            <a:endParaRPr>
              <a:solidFill>
                <a:schemeClr val="dk1"/>
              </a:solidFill>
              <a:latin typeface="Red Hat Text"/>
              <a:ea typeface="Red Hat Text"/>
              <a:cs typeface="Red Hat Text"/>
              <a:sym typeface="Red Hat Text"/>
            </a:endParaRPr>
          </a:p>
        </p:txBody>
      </p:sp>
      <p:sp>
        <p:nvSpPr>
          <p:cNvPr id="576" name="Google Shape;576;p41"/>
          <p:cNvSpPr/>
          <p:nvPr/>
        </p:nvSpPr>
        <p:spPr>
          <a:xfrm>
            <a:off x="1044475" y="2935789"/>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Red Hat Text"/>
              <a:ea typeface="Red Hat Text"/>
              <a:cs typeface="Red Hat Text"/>
              <a:sym typeface="Red Hat Text"/>
            </a:endParaRPr>
          </a:p>
          <a:p>
            <a:pPr marL="0" lvl="0" indent="0" algn="l" rtl="0">
              <a:spcBef>
                <a:spcPts val="600"/>
              </a:spcBef>
              <a:spcAft>
                <a:spcPts val="0"/>
              </a:spcAft>
              <a:buClr>
                <a:schemeClr val="dk1"/>
              </a:buClr>
              <a:buSzPts val="1100"/>
              <a:buFont typeface="Arial"/>
              <a:buNone/>
            </a:pPr>
            <a:r>
              <a:rPr lang="en">
                <a:solidFill>
                  <a:schemeClr val="dk1"/>
                </a:solidFill>
                <a:latin typeface="Red Hat Text"/>
                <a:ea typeface="Red Hat Text"/>
                <a:cs typeface="Red Hat Text"/>
                <a:sym typeface="Red Hat Text"/>
              </a:rPr>
              <a:t>Black is the color of ebony and of outer space</a:t>
            </a:r>
            <a:endParaRPr>
              <a:solidFill>
                <a:schemeClr val="dk1"/>
              </a:solidFill>
              <a:latin typeface="Red Hat Text"/>
              <a:ea typeface="Red Hat Text"/>
              <a:cs typeface="Red Hat Text"/>
              <a:sym typeface="Red Hat Text"/>
            </a:endParaRPr>
          </a:p>
          <a:p>
            <a:pPr marL="0" lvl="0" indent="0" algn="l" rtl="0">
              <a:spcBef>
                <a:spcPts val="600"/>
              </a:spcBef>
              <a:spcAft>
                <a:spcPts val="600"/>
              </a:spcAft>
              <a:buClr>
                <a:schemeClr val="dk1"/>
              </a:buClr>
              <a:buSzPts val="1100"/>
              <a:buFont typeface="Arial"/>
              <a:buNone/>
            </a:pPr>
            <a:r>
              <a:rPr lang="en" b="1">
                <a:solidFill>
                  <a:schemeClr val="dk1"/>
                </a:solidFill>
                <a:latin typeface="Red Hat Text"/>
                <a:ea typeface="Red Hat Text"/>
                <a:cs typeface="Red Hat Text"/>
                <a:sym typeface="Red Hat Text"/>
              </a:rPr>
              <a:t>OPPORTUNITIES</a:t>
            </a:r>
            <a:endParaRPr>
              <a:solidFill>
                <a:schemeClr val="dk1"/>
              </a:solidFill>
              <a:latin typeface="Red Hat Text"/>
              <a:ea typeface="Red Hat Text"/>
              <a:cs typeface="Red Hat Text"/>
              <a:sym typeface="Red Hat Text"/>
            </a:endParaRPr>
          </a:p>
        </p:txBody>
      </p:sp>
      <p:sp>
        <p:nvSpPr>
          <p:cNvPr id="577" name="Google Shape;577;p41"/>
          <p:cNvSpPr/>
          <p:nvPr/>
        </p:nvSpPr>
        <p:spPr>
          <a:xfrm>
            <a:off x="4624353" y="2935789"/>
            <a:ext cx="3437700" cy="1295100"/>
          </a:xfrm>
          <a:prstGeom prst="rect">
            <a:avLst/>
          </a:prstGeom>
          <a:noFill/>
          <a:ln w="9525" cap="flat" cmpd="sng">
            <a:solidFill>
              <a:schemeClr val="lt1"/>
            </a:solidFill>
            <a:prstDash val="solid"/>
            <a:round/>
            <a:headEnd type="none" w="sm" len="sm"/>
            <a:tailEnd type="none" w="sm" len="sm"/>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ed Hat Text"/>
                <a:ea typeface="Red Hat Text"/>
                <a:cs typeface="Red Hat Text"/>
                <a:sym typeface="Red Hat Text"/>
              </a:rPr>
              <a:t>White is the color of milk and fresh snow</a:t>
            </a:r>
            <a:endParaRPr>
              <a:solidFill>
                <a:schemeClr val="dk1"/>
              </a:solidFill>
              <a:latin typeface="Red Hat Text"/>
              <a:ea typeface="Red Hat Text"/>
              <a:cs typeface="Red Hat Text"/>
              <a:sym typeface="Red Hat Text"/>
            </a:endParaRPr>
          </a:p>
          <a:p>
            <a:pPr marL="0" lvl="0" indent="0" algn="r" rtl="0">
              <a:spcBef>
                <a:spcPts val="600"/>
              </a:spcBef>
              <a:spcAft>
                <a:spcPts val="600"/>
              </a:spcAft>
              <a:buNone/>
            </a:pPr>
            <a:r>
              <a:rPr lang="en" b="1">
                <a:solidFill>
                  <a:schemeClr val="dk1"/>
                </a:solidFill>
                <a:latin typeface="Red Hat Text"/>
                <a:ea typeface="Red Hat Text"/>
                <a:cs typeface="Red Hat Text"/>
                <a:sym typeface="Red Hat Text"/>
              </a:rPr>
              <a:t>THREATS</a:t>
            </a:r>
            <a:endParaRPr>
              <a:solidFill>
                <a:schemeClr val="dk1"/>
              </a:solidFill>
              <a:latin typeface="Red Hat Text"/>
              <a:ea typeface="Red Hat Text"/>
              <a:cs typeface="Red Hat Text"/>
              <a:sym typeface="Red Hat Text"/>
            </a:endParaRPr>
          </a:p>
        </p:txBody>
      </p:sp>
      <p:sp>
        <p:nvSpPr>
          <p:cNvPr id="578" name="Google Shape;578;p41"/>
          <p:cNvSpPr/>
          <p:nvPr/>
        </p:nvSpPr>
        <p:spPr>
          <a:xfrm>
            <a:off x="3495338" y="1805071"/>
            <a:ext cx="1975500" cy="19755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rot="5400000">
            <a:off x="3637668" y="1805071"/>
            <a:ext cx="1975500" cy="19755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1"/>
          <p:cNvSpPr/>
          <p:nvPr/>
        </p:nvSpPr>
        <p:spPr>
          <a:xfrm rot="10800000">
            <a:off x="3637668" y="1948549"/>
            <a:ext cx="1975500" cy="1975500"/>
          </a:xfrm>
          <a:prstGeom prst="pie">
            <a:avLst>
              <a:gd name="adj1" fmla="val 10788866"/>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rot="-5400000">
            <a:off x="3495338" y="1948549"/>
            <a:ext cx="1975500" cy="19755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a:off x="3950127" y="2217135"/>
            <a:ext cx="305377" cy="363422"/>
          </a:xfrm>
          <a:prstGeom prst="rect">
            <a:avLst/>
          </a:prstGeom>
        </p:spPr>
        <p:txBody>
          <a:bodyPr>
            <a:prstTxWarp prst="textPlain">
              <a:avLst/>
            </a:prstTxWarp>
          </a:bodyPr>
          <a:lstStyle/>
          <a:p>
            <a:pPr lvl="0" algn="ctr"/>
            <a:r>
              <a:rPr b="1" i="0">
                <a:ln>
                  <a:noFill/>
                </a:ln>
                <a:solidFill>
                  <a:schemeClr val="lt1"/>
                </a:solidFill>
                <a:latin typeface="Red Hat Display"/>
              </a:rPr>
              <a:t>S</a:t>
            </a:r>
          </a:p>
        </p:txBody>
      </p:sp>
      <p:sp>
        <p:nvSpPr>
          <p:cNvPr id="583" name="Google Shape;583;p41"/>
          <p:cNvSpPr/>
          <p:nvPr/>
        </p:nvSpPr>
        <p:spPr>
          <a:xfrm>
            <a:off x="4780161" y="2223444"/>
            <a:ext cx="450241" cy="353327"/>
          </a:xfrm>
          <a:prstGeom prst="rect">
            <a:avLst/>
          </a:prstGeom>
        </p:spPr>
        <p:txBody>
          <a:bodyPr>
            <a:prstTxWarp prst="textPlain">
              <a:avLst/>
            </a:prstTxWarp>
          </a:bodyPr>
          <a:lstStyle/>
          <a:p>
            <a:pPr lvl="0" algn="ctr"/>
            <a:r>
              <a:rPr b="1" i="0">
                <a:ln>
                  <a:noFill/>
                </a:ln>
                <a:solidFill>
                  <a:schemeClr val="lt1"/>
                </a:solidFill>
                <a:latin typeface="Red Hat Display"/>
              </a:rPr>
              <a:t>W</a:t>
            </a:r>
          </a:p>
        </p:txBody>
      </p:sp>
      <p:sp>
        <p:nvSpPr>
          <p:cNvPr id="584" name="Google Shape;584;p41"/>
          <p:cNvSpPr/>
          <p:nvPr/>
        </p:nvSpPr>
        <p:spPr>
          <a:xfrm>
            <a:off x="3921861" y="3121354"/>
            <a:ext cx="374023" cy="364431"/>
          </a:xfrm>
          <a:prstGeom prst="rect">
            <a:avLst/>
          </a:prstGeom>
        </p:spPr>
        <p:txBody>
          <a:bodyPr>
            <a:prstTxWarp prst="textPlain">
              <a:avLst/>
            </a:prstTxWarp>
          </a:bodyPr>
          <a:lstStyle/>
          <a:p>
            <a:pPr lvl="0" algn="ctr"/>
            <a:r>
              <a:rPr b="1" i="0">
                <a:ln>
                  <a:noFill/>
                </a:ln>
                <a:solidFill>
                  <a:schemeClr val="lt1"/>
                </a:solidFill>
                <a:latin typeface="Red Hat Display"/>
              </a:rPr>
              <a:t>O</a:t>
            </a:r>
          </a:p>
        </p:txBody>
      </p:sp>
      <p:sp>
        <p:nvSpPr>
          <p:cNvPr id="585" name="Google Shape;585;p41"/>
          <p:cNvSpPr/>
          <p:nvPr/>
        </p:nvSpPr>
        <p:spPr>
          <a:xfrm>
            <a:off x="4873541" y="3127663"/>
            <a:ext cx="310929" cy="353327"/>
          </a:xfrm>
          <a:prstGeom prst="rect">
            <a:avLst/>
          </a:prstGeom>
        </p:spPr>
        <p:txBody>
          <a:bodyPr>
            <a:prstTxWarp prst="textPlain">
              <a:avLst/>
            </a:prstTxWarp>
          </a:bodyPr>
          <a:lstStyle/>
          <a:p>
            <a:pPr lvl="0" algn="ctr"/>
            <a:r>
              <a:rPr b="1" i="0">
                <a:ln>
                  <a:noFill/>
                </a:ln>
                <a:solidFill>
                  <a:schemeClr val="lt1"/>
                </a:solidFill>
                <a:latin typeface="Red Hat Display"/>
              </a:rPr>
              <a:t>T</a:t>
            </a:r>
          </a:p>
        </p:txBody>
      </p:sp>
      <p:sp>
        <p:nvSpPr>
          <p:cNvPr id="586" name="Google Shape;586;p41"/>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42"/>
          <p:cNvSpPr txBox="1">
            <a:spLocks noGrp="1"/>
          </p:cNvSpPr>
          <p:nvPr>
            <p:ph type="title" idx="4294967295"/>
          </p:nvPr>
        </p:nvSpPr>
        <p:spPr>
          <a:xfrm>
            <a:off x="470025" y="0"/>
            <a:ext cx="8203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Business Model Canvas</a:t>
            </a:r>
            <a:endParaRPr sz="1200">
              <a:solidFill>
                <a:schemeClr val="lt1"/>
              </a:solidFill>
            </a:endParaRPr>
          </a:p>
        </p:txBody>
      </p:sp>
      <p:sp>
        <p:nvSpPr>
          <p:cNvPr id="592" name="Google Shape;592;p42"/>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35</a:t>
            </a:fld>
            <a:endParaRPr>
              <a:solidFill>
                <a:schemeClr val="lt1"/>
              </a:solidFill>
            </a:endParaRPr>
          </a:p>
        </p:txBody>
      </p:sp>
      <p:sp>
        <p:nvSpPr>
          <p:cNvPr id="593" name="Google Shape;593;p42"/>
          <p:cNvSpPr txBox="1"/>
          <p:nvPr/>
        </p:nvSpPr>
        <p:spPr>
          <a:xfrm>
            <a:off x="2143305" y="514100"/>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Key Activities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800" b="1">
              <a:solidFill>
                <a:schemeClr val="lt1"/>
              </a:solidFill>
              <a:latin typeface="Red Hat Text"/>
              <a:ea typeface="Red Hat Text"/>
              <a:cs typeface="Red Hat Text"/>
              <a:sym typeface="Red Hat Text"/>
            </a:endParaRPr>
          </a:p>
        </p:txBody>
      </p:sp>
      <p:sp>
        <p:nvSpPr>
          <p:cNvPr id="594" name="Google Shape;594;p42"/>
          <p:cNvSpPr txBox="1"/>
          <p:nvPr/>
        </p:nvSpPr>
        <p:spPr>
          <a:xfrm>
            <a:off x="2143305" y="1997629"/>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Key Resources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5" name="Google Shape;595;p42"/>
          <p:cNvSpPr txBox="1"/>
          <p:nvPr/>
        </p:nvSpPr>
        <p:spPr>
          <a:xfrm>
            <a:off x="3762435" y="514100"/>
            <a:ext cx="1619100" cy="2967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Value Propositions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6" name="Google Shape;596;p42"/>
          <p:cNvSpPr txBox="1"/>
          <p:nvPr/>
        </p:nvSpPr>
        <p:spPr>
          <a:xfrm>
            <a:off x="5381565" y="514100"/>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Customer</a:t>
            </a:r>
            <a:br>
              <a:rPr lang="en" sz="900" b="1">
                <a:solidFill>
                  <a:schemeClr val="lt1"/>
                </a:solidFill>
                <a:latin typeface="Red Hat Text"/>
                <a:ea typeface="Red Hat Text"/>
                <a:cs typeface="Red Hat Text"/>
                <a:sym typeface="Red Hat Text"/>
              </a:rPr>
            </a:br>
            <a:r>
              <a:rPr lang="en" sz="900" b="1">
                <a:solidFill>
                  <a:schemeClr val="lt1"/>
                </a:solidFill>
                <a:latin typeface="Red Hat Text"/>
                <a:ea typeface="Red Hat Text"/>
                <a:cs typeface="Red Hat Text"/>
                <a:sym typeface="Red Hat Text"/>
              </a:rPr>
              <a:t>Relationships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7" name="Google Shape;597;p42"/>
          <p:cNvSpPr txBox="1"/>
          <p:nvPr/>
        </p:nvSpPr>
        <p:spPr>
          <a:xfrm>
            <a:off x="5381565" y="1997629"/>
            <a:ext cx="1619100" cy="14835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Channels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8" name="Google Shape;598;p42"/>
          <p:cNvSpPr txBox="1"/>
          <p:nvPr/>
        </p:nvSpPr>
        <p:spPr>
          <a:xfrm>
            <a:off x="7000695" y="514100"/>
            <a:ext cx="1619100" cy="2967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Customer Segments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599" name="Google Shape;599;p42"/>
          <p:cNvSpPr txBox="1"/>
          <p:nvPr/>
        </p:nvSpPr>
        <p:spPr>
          <a:xfrm>
            <a:off x="524175" y="514100"/>
            <a:ext cx="1619100" cy="2967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Key Partners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800" b="1">
              <a:solidFill>
                <a:schemeClr val="lt1"/>
              </a:solidFill>
              <a:latin typeface="Red Hat Text"/>
              <a:ea typeface="Red Hat Text"/>
              <a:cs typeface="Red Hat Text"/>
              <a:sym typeface="Red Hat Text"/>
            </a:endParaRPr>
          </a:p>
        </p:txBody>
      </p:sp>
      <p:sp>
        <p:nvSpPr>
          <p:cNvPr id="600" name="Google Shape;600;p42"/>
          <p:cNvSpPr txBox="1"/>
          <p:nvPr/>
        </p:nvSpPr>
        <p:spPr>
          <a:xfrm>
            <a:off x="524175" y="3481157"/>
            <a:ext cx="4047900" cy="1149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Cost Structure</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601" name="Google Shape;601;p42"/>
          <p:cNvSpPr txBox="1"/>
          <p:nvPr/>
        </p:nvSpPr>
        <p:spPr>
          <a:xfrm>
            <a:off x="4572000" y="3481157"/>
            <a:ext cx="4047900" cy="1149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Red Hat Text"/>
                <a:ea typeface="Red Hat Text"/>
                <a:cs typeface="Red Hat Text"/>
                <a:sym typeface="Red Hat Text"/>
              </a:rPr>
              <a:t>Revenue Streams</a:t>
            </a:r>
            <a:endParaRPr sz="900" b="1">
              <a:solidFill>
                <a:schemeClr val="lt1"/>
              </a:solidFill>
              <a:latin typeface="Red Hat Text"/>
              <a:ea typeface="Red Hat Text"/>
              <a:cs typeface="Red Hat Text"/>
              <a:sym typeface="Red Hat Text"/>
            </a:endParaRPr>
          </a:p>
          <a:p>
            <a:pPr marL="0" lvl="0" indent="0" algn="l" rtl="0">
              <a:spcBef>
                <a:spcPts val="400"/>
              </a:spcBef>
              <a:spcAft>
                <a:spcPts val="400"/>
              </a:spcAft>
              <a:buNone/>
            </a:pPr>
            <a:r>
              <a:rPr lang="en" sz="800">
                <a:solidFill>
                  <a:schemeClr val="lt1"/>
                </a:solidFill>
                <a:latin typeface="Red Hat Text"/>
                <a:ea typeface="Red Hat Text"/>
                <a:cs typeface="Red Hat Text"/>
                <a:sym typeface="Red Hat Text"/>
              </a:rPr>
              <a:t>Insert your content</a:t>
            </a:r>
            <a:endParaRPr sz="900" b="1">
              <a:solidFill>
                <a:schemeClr val="lt1"/>
              </a:solidFill>
              <a:latin typeface="Red Hat Text"/>
              <a:ea typeface="Red Hat Text"/>
              <a:cs typeface="Red Hat Text"/>
              <a:sym typeface="Red Hat Text"/>
            </a:endParaRPr>
          </a:p>
        </p:txBody>
      </p:sp>
      <p:sp>
        <p:nvSpPr>
          <p:cNvPr id="602" name="Google Shape;602;p42"/>
          <p:cNvSpPr/>
          <p:nvPr/>
        </p:nvSpPr>
        <p:spPr>
          <a:xfrm>
            <a:off x="4297179" y="3551896"/>
            <a:ext cx="203253" cy="200163"/>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2"/>
          <p:cNvSpPr/>
          <p:nvPr/>
        </p:nvSpPr>
        <p:spPr>
          <a:xfrm>
            <a:off x="6726454" y="585060"/>
            <a:ext cx="202669" cy="180208"/>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2"/>
          <p:cNvSpPr/>
          <p:nvPr/>
        </p:nvSpPr>
        <p:spPr>
          <a:xfrm>
            <a:off x="1876674" y="585056"/>
            <a:ext cx="194968" cy="193125"/>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2"/>
          <p:cNvSpPr/>
          <p:nvPr/>
        </p:nvSpPr>
        <p:spPr>
          <a:xfrm>
            <a:off x="8362783" y="584988"/>
            <a:ext cx="185480" cy="193704"/>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 name="Google Shape;606;p42"/>
          <p:cNvGrpSpPr/>
          <p:nvPr/>
        </p:nvGrpSpPr>
        <p:grpSpPr>
          <a:xfrm>
            <a:off x="8334313" y="3551934"/>
            <a:ext cx="213922" cy="153794"/>
            <a:chOff x="4604550" y="3714775"/>
            <a:chExt cx="439625" cy="319075"/>
          </a:xfrm>
        </p:grpSpPr>
        <p:sp>
          <p:nvSpPr>
            <p:cNvPr id="607" name="Google Shape;607;p42"/>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2"/>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42"/>
          <p:cNvGrpSpPr/>
          <p:nvPr/>
        </p:nvGrpSpPr>
        <p:grpSpPr>
          <a:xfrm>
            <a:off x="5132786" y="585027"/>
            <a:ext cx="177195" cy="223648"/>
            <a:chOff x="1959600" y="4980625"/>
            <a:chExt cx="364150" cy="464000"/>
          </a:xfrm>
        </p:grpSpPr>
        <p:sp>
          <p:nvSpPr>
            <p:cNvPr id="610" name="Google Shape;610;p42"/>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2"/>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2"/>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2"/>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2"/>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2"/>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2"/>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42"/>
          <p:cNvGrpSpPr/>
          <p:nvPr/>
        </p:nvGrpSpPr>
        <p:grpSpPr>
          <a:xfrm>
            <a:off x="6667036" y="2068411"/>
            <a:ext cx="261925" cy="248881"/>
            <a:chOff x="5233525" y="4954450"/>
            <a:chExt cx="538275" cy="516350"/>
          </a:xfrm>
        </p:grpSpPr>
        <p:sp>
          <p:nvSpPr>
            <p:cNvPr id="618" name="Google Shape;618;p42"/>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2"/>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2"/>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2"/>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2"/>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2"/>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2"/>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2"/>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2"/>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2"/>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2"/>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42"/>
          <p:cNvGrpSpPr/>
          <p:nvPr/>
        </p:nvGrpSpPr>
        <p:grpSpPr>
          <a:xfrm>
            <a:off x="3431854" y="2068414"/>
            <a:ext cx="266669" cy="240084"/>
            <a:chOff x="4556450" y="4963575"/>
            <a:chExt cx="548025" cy="498100"/>
          </a:xfrm>
        </p:grpSpPr>
        <p:sp>
          <p:nvSpPr>
            <p:cNvPr id="630" name="Google Shape;630;p42"/>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2"/>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2"/>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2"/>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2"/>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42"/>
          <p:cNvSpPr/>
          <p:nvPr/>
        </p:nvSpPr>
        <p:spPr>
          <a:xfrm>
            <a:off x="3476973" y="585060"/>
            <a:ext cx="213914" cy="211940"/>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4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Funnel</a:t>
            </a:r>
            <a:endParaRPr/>
          </a:p>
        </p:txBody>
      </p:sp>
      <p:sp>
        <p:nvSpPr>
          <p:cNvPr id="641" name="Google Shape;641;p4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36</a:t>
            </a:fld>
            <a:endParaRPr/>
          </a:p>
        </p:txBody>
      </p:sp>
      <p:grpSp>
        <p:nvGrpSpPr>
          <p:cNvPr id="642" name="Google Shape;642;p43"/>
          <p:cNvGrpSpPr/>
          <p:nvPr/>
        </p:nvGrpSpPr>
        <p:grpSpPr>
          <a:xfrm>
            <a:off x="1044468" y="1450385"/>
            <a:ext cx="3316314" cy="2981430"/>
            <a:chOff x="855292" y="1413043"/>
            <a:chExt cx="3608219" cy="3243858"/>
          </a:xfrm>
        </p:grpSpPr>
        <p:sp>
          <p:nvSpPr>
            <p:cNvPr id="643" name="Google Shape;643;p43"/>
            <p:cNvSpPr/>
            <p:nvPr/>
          </p:nvSpPr>
          <p:spPr>
            <a:xfrm>
              <a:off x="1748547" y="3626620"/>
              <a:ext cx="1827373" cy="554243"/>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PURCHASE</a:t>
              </a:r>
              <a:endParaRPr sz="1200" b="1" i="0" u="none" strike="noStrike" cap="none">
                <a:solidFill>
                  <a:schemeClr val="lt1"/>
                </a:solidFill>
                <a:latin typeface="Red Hat Text"/>
                <a:ea typeface="Red Hat Text"/>
                <a:cs typeface="Red Hat Text"/>
                <a:sym typeface="Red Hat Text"/>
              </a:endParaRPr>
            </a:p>
          </p:txBody>
        </p:sp>
        <p:sp>
          <p:nvSpPr>
            <p:cNvPr id="644" name="Google Shape;644;p43"/>
            <p:cNvSpPr/>
            <p:nvPr/>
          </p:nvSpPr>
          <p:spPr>
            <a:xfrm>
              <a:off x="1974416" y="4115125"/>
              <a:ext cx="1377910" cy="541775"/>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LOYALTY</a:t>
              </a:r>
              <a:endParaRPr sz="1200" b="1" i="0" u="none" strike="noStrike" cap="none">
                <a:solidFill>
                  <a:schemeClr val="lt1"/>
                </a:solidFill>
                <a:latin typeface="Red Hat Text"/>
                <a:ea typeface="Red Hat Text"/>
                <a:cs typeface="Red Hat Text"/>
                <a:sym typeface="Red Hat Text"/>
              </a:endParaRPr>
            </a:p>
          </p:txBody>
        </p:sp>
        <p:sp>
          <p:nvSpPr>
            <p:cNvPr id="645" name="Google Shape;645;p43"/>
            <p:cNvSpPr/>
            <p:nvPr/>
          </p:nvSpPr>
          <p:spPr>
            <a:xfrm>
              <a:off x="863236" y="1706600"/>
              <a:ext cx="3600274" cy="576911"/>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AWARENESS</a:t>
              </a:r>
              <a:endParaRPr sz="1200" b="1" i="0" u="none" strike="noStrike" cap="none">
                <a:solidFill>
                  <a:schemeClr val="lt1"/>
                </a:solidFill>
                <a:latin typeface="Red Hat Text"/>
                <a:ea typeface="Red Hat Text"/>
                <a:cs typeface="Red Hat Text"/>
                <a:sym typeface="Red Hat Text"/>
              </a:endParaRPr>
            </a:p>
          </p:txBody>
        </p:sp>
        <p:sp>
          <p:nvSpPr>
            <p:cNvPr id="646" name="Google Shape;646;p43"/>
            <p:cNvSpPr/>
            <p:nvPr/>
          </p:nvSpPr>
          <p:spPr>
            <a:xfrm>
              <a:off x="1305892" y="2665477"/>
              <a:ext cx="2714957" cy="564446"/>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EVALUATION</a:t>
              </a:r>
              <a:endParaRPr sz="1200" b="1" i="0" u="none" strike="noStrike" cap="none">
                <a:solidFill>
                  <a:schemeClr val="lt1"/>
                </a:solidFill>
                <a:latin typeface="Red Hat Text"/>
                <a:ea typeface="Red Hat Text"/>
                <a:cs typeface="Red Hat Text"/>
                <a:sym typeface="Red Hat Text"/>
              </a:endParaRPr>
            </a:p>
          </p:txBody>
        </p:sp>
        <p:sp>
          <p:nvSpPr>
            <p:cNvPr id="647" name="Google Shape;647;p43"/>
            <p:cNvSpPr/>
            <p:nvPr/>
          </p:nvSpPr>
          <p:spPr>
            <a:xfrm>
              <a:off x="1086835" y="2186038"/>
              <a:ext cx="3154201" cy="57124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DISCOVERY</a:t>
              </a:r>
              <a:endParaRPr sz="1200" b="1" i="0" u="none" strike="noStrike" cap="none">
                <a:solidFill>
                  <a:schemeClr val="lt1"/>
                </a:solidFill>
                <a:latin typeface="Red Hat Text"/>
                <a:ea typeface="Red Hat Text"/>
                <a:cs typeface="Red Hat Text"/>
                <a:sym typeface="Red Hat Text"/>
              </a:endParaRPr>
            </a:p>
          </p:txBody>
        </p:sp>
        <p:sp>
          <p:nvSpPr>
            <p:cNvPr id="648" name="Google Shape;648;p43"/>
            <p:cNvSpPr/>
            <p:nvPr/>
          </p:nvSpPr>
          <p:spPr>
            <a:xfrm>
              <a:off x="1526085" y="3144914"/>
              <a:ext cx="2272296" cy="562177"/>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Red Hat Text"/>
                  <a:ea typeface="Red Hat Text"/>
                  <a:cs typeface="Red Hat Text"/>
                  <a:sym typeface="Red Hat Text"/>
                </a:rPr>
                <a:t>INTENT</a:t>
              </a:r>
              <a:endParaRPr sz="1200" b="1" i="0" u="none" strike="noStrike" cap="none">
                <a:solidFill>
                  <a:schemeClr val="lt1"/>
                </a:solidFill>
                <a:latin typeface="Red Hat Text"/>
                <a:ea typeface="Red Hat Text"/>
                <a:cs typeface="Red Hat Text"/>
                <a:sym typeface="Red Hat Text"/>
              </a:endParaRPr>
            </a:p>
          </p:txBody>
        </p:sp>
        <p:sp>
          <p:nvSpPr>
            <p:cNvPr id="649" name="Google Shape;649;p43"/>
            <p:cNvSpPr/>
            <p:nvPr/>
          </p:nvSpPr>
          <p:spPr>
            <a:xfrm>
              <a:off x="855292" y="1413043"/>
              <a:ext cx="3602907" cy="396816"/>
            </a:xfrm>
            <a:prstGeom prst="ellipse">
              <a:avLst/>
            </a:prstGeom>
            <a:solidFill>
              <a:srgbClr val="24283B">
                <a:alpha val="7819"/>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Red Hat Text"/>
                <a:ea typeface="Red Hat Text"/>
                <a:cs typeface="Red Hat Text"/>
                <a:sym typeface="Red Hat Text"/>
              </a:endParaRPr>
            </a:p>
          </p:txBody>
        </p:sp>
      </p:grpSp>
      <p:cxnSp>
        <p:nvCxnSpPr>
          <p:cNvPr id="650" name="Google Shape;650;p43"/>
          <p:cNvCxnSpPr/>
          <p:nvPr/>
        </p:nvCxnSpPr>
        <p:spPr>
          <a:xfrm>
            <a:off x="4287193" y="1943923"/>
            <a:ext cx="971400" cy="0"/>
          </a:xfrm>
          <a:prstGeom prst="straightConnector1">
            <a:avLst/>
          </a:prstGeom>
          <a:noFill/>
          <a:ln w="9525" cap="flat" cmpd="sng">
            <a:solidFill>
              <a:schemeClr val="accent1"/>
            </a:solidFill>
            <a:prstDash val="solid"/>
            <a:round/>
            <a:headEnd type="oval" w="med" len="med"/>
            <a:tailEnd type="oval" w="med" len="med"/>
          </a:ln>
        </p:spPr>
      </p:cxnSp>
      <p:sp>
        <p:nvSpPr>
          <p:cNvPr id="651" name="Google Shape;651;p43"/>
          <p:cNvSpPr txBox="1"/>
          <p:nvPr/>
        </p:nvSpPr>
        <p:spPr>
          <a:xfrm>
            <a:off x="5315181" y="1785796"/>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2" name="Google Shape;652;p43"/>
          <p:cNvCxnSpPr/>
          <p:nvPr/>
        </p:nvCxnSpPr>
        <p:spPr>
          <a:xfrm>
            <a:off x="4144115" y="2386573"/>
            <a:ext cx="1114500" cy="0"/>
          </a:xfrm>
          <a:prstGeom prst="straightConnector1">
            <a:avLst/>
          </a:prstGeom>
          <a:noFill/>
          <a:ln w="9525" cap="flat" cmpd="sng">
            <a:solidFill>
              <a:schemeClr val="accent2"/>
            </a:solidFill>
            <a:prstDash val="solid"/>
            <a:round/>
            <a:headEnd type="oval" w="med" len="med"/>
            <a:tailEnd type="oval" w="med" len="med"/>
          </a:ln>
        </p:spPr>
      </p:cxnSp>
      <p:sp>
        <p:nvSpPr>
          <p:cNvPr id="653" name="Google Shape;653;p43"/>
          <p:cNvSpPr txBox="1"/>
          <p:nvPr/>
        </p:nvSpPr>
        <p:spPr>
          <a:xfrm>
            <a:off x="5315181" y="2228437"/>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4" name="Google Shape;654;p43"/>
          <p:cNvCxnSpPr/>
          <p:nvPr/>
        </p:nvCxnSpPr>
        <p:spPr>
          <a:xfrm>
            <a:off x="3940792" y="2829223"/>
            <a:ext cx="1317600" cy="0"/>
          </a:xfrm>
          <a:prstGeom prst="straightConnector1">
            <a:avLst/>
          </a:prstGeom>
          <a:noFill/>
          <a:ln w="9525" cap="flat" cmpd="sng">
            <a:solidFill>
              <a:schemeClr val="accent3"/>
            </a:solidFill>
            <a:prstDash val="solid"/>
            <a:round/>
            <a:headEnd type="oval" w="med" len="med"/>
            <a:tailEnd type="oval" w="med" len="med"/>
          </a:ln>
        </p:spPr>
      </p:cxnSp>
      <p:sp>
        <p:nvSpPr>
          <p:cNvPr id="655" name="Google Shape;655;p43"/>
          <p:cNvSpPr txBox="1"/>
          <p:nvPr/>
        </p:nvSpPr>
        <p:spPr>
          <a:xfrm>
            <a:off x="5315181" y="2671077"/>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6" name="Google Shape;656;p43"/>
          <p:cNvCxnSpPr/>
          <p:nvPr/>
        </p:nvCxnSpPr>
        <p:spPr>
          <a:xfrm>
            <a:off x="3767592" y="3271849"/>
            <a:ext cx="1490700" cy="0"/>
          </a:xfrm>
          <a:prstGeom prst="straightConnector1">
            <a:avLst/>
          </a:prstGeom>
          <a:noFill/>
          <a:ln w="9525" cap="flat" cmpd="sng">
            <a:solidFill>
              <a:schemeClr val="accent4"/>
            </a:solidFill>
            <a:prstDash val="solid"/>
            <a:round/>
            <a:headEnd type="oval" w="med" len="med"/>
            <a:tailEnd type="oval" w="med" len="med"/>
          </a:ln>
        </p:spPr>
      </p:cxnSp>
      <p:sp>
        <p:nvSpPr>
          <p:cNvPr id="657" name="Google Shape;657;p43"/>
          <p:cNvSpPr txBox="1"/>
          <p:nvPr/>
        </p:nvSpPr>
        <p:spPr>
          <a:xfrm>
            <a:off x="5315181" y="3113718"/>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58" name="Google Shape;658;p43"/>
          <p:cNvCxnSpPr/>
          <p:nvPr/>
        </p:nvCxnSpPr>
        <p:spPr>
          <a:xfrm>
            <a:off x="3579319" y="3714499"/>
            <a:ext cx="1679100" cy="0"/>
          </a:xfrm>
          <a:prstGeom prst="straightConnector1">
            <a:avLst/>
          </a:prstGeom>
          <a:noFill/>
          <a:ln w="9525" cap="flat" cmpd="sng">
            <a:solidFill>
              <a:schemeClr val="accent5"/>
            </a:solidFill>
            <a:prstDash val="solid"/>
            <a:round/>
            <a:headEnd type="oval" w="med" len="med"/>
            <a:tailEnd type="oval" w="med" len="med"/>
          </a:ln>
        </p:spPr>
      </p:cxnSp>
      <p:sp>
        <p:nvSpPr>
          <p:cNvPr id="659" name="Google Shape;659;p43"/>
          <p:cNvSpPr txBox="1"/>
          <p:nvPr/>
        </p:nvSpPr>
        <p:spPr>
          <a:xfrm>
            <a:off x="5315181" y="3556358"/>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cxnSp>
        <p:nvCxnSpPr>
          <p:cNvPr id="660" name="Google Shape;660;p43"/>
          <p:cNvCxnSpPr/>
          <p:nvPr/>
        </p:nvCxnSpPr>
        <p:spPr>
          <a:xfrm>
            <a:off x="3383532" y="4157126"/>
            <a:ext cx="1867200" cy="0"/>
          </a:xfrm>
          <a:prstGeom prst="straightConnector1">
            <a:avLst/>
          </a:prstGeom>
          <a:noFill/>
          <a:ln w="9525" cap="flat" cmpd="sng">
            <a:solidFill>
              <a:schemeClr val="accent6"/>
            </a:solidFill>
            <a:prstDash val="solid"/>
            <a:round/>
            <a:headEnd type="oval" w="med" len="med"/>
            <a:tailEnd type="oval" w="med" len="med"/>
          </a:ln>
        </p:spPr>
      </p:cxnSp>
      <p:sp>
        <p:nvSpPr>
          <p:cNvPr id="661" name="Google Shape;661;p43"/>
          <p:cNvSpPr txBox="1"/>
          <p:nvPr/>
        </p:nvSpPr>
        <p:spPr>
          <a:xfrm>
            <a:off x="5315181" y="3998999"/>
            <a:ext cx="2561100" cy="3162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Red Hat Text"/>
                <a:ea typeface="Red Hat Text"/>
                <a:cs typeface="Red Hat Text"/>
                <a:sym typeface="Red Hat Text"/>
              </a:rPr>
              <a:t>Insert your content</a:t>
            </a:r>
            <a:endParaRPr sz="1000">
              <a:solidFill>
                <a:schemeClr val="dk2"/>
              </a:solidFill>
              <a:latin typeface="Red Hat Text"/>
              <a:ea typeface="Red Hat Text"/>
              <a:cs typeface="Red Hat Text"/>
              <a:sym typeface="Red Hat Text"/>
            </a:endParaRPr>
          </a:p>
        </p:txBody>
      </p:sp>
      <p:sp>
        <p:nvSpPr>
          <p:cNvPr id="662" name="Google Shape;662;p43"/>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44"/>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Team Presentation</a:t>
            </a:r>
            <a:endParaRPr/>
          </a:p>
        </p:txBody>
      </p:sp>
      <p:sp>
        <p:nvSpPr>
          <p:cNvPr id="668" name="Google Shape;668;p4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37</a:t>
            </a:fld>
            <a:endParaRPr/>
          </a:p>
        </p:txBody>
      </p:sp>
      <p:pic>
        <p:nvPicPr>
          <p:cNvPr id="669" name="Google Shape;669;p44"/>
          <p:cNvPicPr preferRelativeResize="0"/>
          <p:nvPr/>
        </p:nvPicPr>
        <p:blipFill rotWithShape="1">
          <a:blip r:embed="rId3">
            <a:alphaModFix/>
          </a:blip>
          <a:srcRect l="19633" t="9820" b="9812"/>
          <a:stretch/>
        </p:blipFill>
        <p:spPr>
          <a:xfrm>
            <a:off x="1044500" y="1643331"/>
            <a:ext cx="1443900" cy="1443900"/>
          </a:xfrm>
          <a:prstGeom prst="ellipse">
            <a:avLst/>
          </a:prstGeom>
          <a:noFill/>
          <a:ln>
            <a:noFill/>
          </a:ln>
        </p:spPr>
      </p:pic>
      <p:sp>
        <p:nvSpPr>
          <p:cNvPr id="670" name="Google Shape;670;p44"/>
          <p:cNvSpPr txBox="1"/>
          <p:nvPr/>
        </p:nvSpPr>
        <p:spPr>
          <a:xfrm>
            <a:off x="1049372"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Imani Jackson</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pic>
        <p:nvPicPr>
          <p:cNvPr id="671" name="Google Shape;671;p44"/>
          <p:cNvPicPr preferRelativeResize="0"/>
          <p:nvPr/>
        </p:nvPicPr>
        <p:blipFill rotWithShape="1">
          <a:blip r:embed="rId4">
            <a:alphaModFix/>
          </a:blip>
          <a:srcRect/>
          <a:stretch/>
        </p:blipFill>
        <p:spPr>
          <a:xfrm>
            <a:off x="2964061" y="1643331"/>
            <a:ext cx="1443900" cy="1443900"/>
          </a:xfrm>
          <a:prstGeom prst="ellipse">
            <a:avLst/>
          </a:prstGeom>
          <a:noFill/>
          <a:ln>
            <a:noFill/>
          </a:ln>
        </p:spPr>
      </p:pic>
      <p:sp>
        <p:nvSpPr>
          <p:cNvPr id="672" name="Google Shape;672;p44"/>
          <p:cNvSpPr txBox="1"/>
          <p:nvPr/>
        </p:nvSpPr>
        <p:spPr>
          <a:xfrm>
            <a:off x="2968934"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Marcos Galán</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pic>
        <p:nvPicPr>
          <p:cNvPr id="673" name="Google Shape;673;p44"/>
          <p:cNvPicPr preferRelativeResize="0"/>
          <p:nvPr/>
        </p:nvPicPr>
        <p:blipFill rotWithShape="1">
          <a:blip r:embed="rId5">
            <a:alphaModFix/>
          </a:blip>
          <a:srcRect l="47271" t="22330" b="24940"/>
          <a:stretch/>
        </p:blipFill>
        <p:spPr>
          <a:xfrm>
            <a:off x="4883623" y="1643331"/>
            <a:ext cx="1443900" cy="1443900"/>
          </a:xfrm>
          <a:prstGeom prst="ellipse">
            <a:avLst/>
          </a:prstGeom>
          <a:noFill/>
          <a:ln>
            <a:noFill/>
          </a:ln>
        </p:spPr>
      </p:pic>
      <p:sp>
        <p:nvSpPr>
          <p:cNvPr id="674" name="Google Shape;674;p44"/>
          <p:cNvSpPr txBox="1"/>
          <p:nvPr/>
        </p:nvSpPr>
        <p:spPr>
          <a:xfrm>
            <a:off x="4888495"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Ixchel Valdía</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pic>
        <p:nvPicPr>
          <p:cNvPr id="675" name="Google Shape;675;p44"/>
          <p:cNvPicPr preferRelativeResize="0"/>
          <p:nvPr/>
        </p:nvPicPr>
        <p:blipFill rotWithShape="1">
          <a:blip r:embed="rId6">
            <a:alphaModFix/>
          </a:blip>
          <a:srcRect t="3926" b="29406"/>
          <a:stretch/>
        </p:blipFill>
        <p:spPr>
          <a:xfrm>
            <a:off x="6803184" y="1643331"/>
            <a:ext cx="1443900" cy="1443900"/>
          </a:xfrm>
          <a:prstGeom prst="ellipse">
            <a:avLst/>
          </a:prstGeom>
          <a:noFill/>
          <a:ln>
            <a:noFill/>
          </a:ln>
        </p:spPr>
      </p:pic>
      <p:sp>
        <p:nvSpPr>
          <p:cNvPr id="676" name="Google Shape;676;p44"/>
          <p:cNvSpPr txBox="1"/>
          <p:nvPr/>
        </p:nvSpPr>
        <p:spPr>
          <a:xfrm>
            <a:off x="6808057" y="3213154"/>
            <a:ext cx="1443900" cy="711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Red Hat Text"/>
                <a:ea typeface="Red Hat Text"/>
                <a:cs typeface="Red Hat Text"/>
                <a:sym typeface="Red Hat Text"/>
              </a:rPr>
              <a:t>Nils Årud</a:t>
            </a:r>
            <a:br>
              <a:rPr lang="en">
                <a:latin typeface="Red Hat Text"/>
                <a:ea typeface="Red Hat Text"/>
                <a:cs typeface="Red Hat Text"/>
                <a:sym typeface="Red Hat Text"/>
              </a:rPr>
            </a:br>
            <a:r>
              <a:rPr lang="en" sz="800">
                <a:solidFill>
                  <a:schemeClr val="dk2"/>
                </a:solidFill>
                <a:latin typeface="Red Hat Text"/>
                <a:ea typeface="Red Hat Text"/>
                <a:cs typeface="Red Hat Text"/>
                <a:sym typeface="Red Hat Text"/>
              </a:rPr>
              <a:t>JOB TITLE</a:t>
            </a:r>
            <a:endParaRPr sz="800">
              <a:solidFill>
                <a:schemeClr val="dk2"/>
              </a:solidFill>
              <a:latin typeface="Red Hat Text"/>
              <a:ea typeface="Red Hat Text"/>
              <a:cs typeface="Red Hat Text"/>
              <a:sym typeface="Red Hat Text"/>
            </a:endParaRPr>
          </a:p>
          <a:p>
            <a:pPr marL="0" lvl="0" indent="0" algn="ctr" rtl="0">
              <a:spcBef>
                <a:spcPts val="400"/>
              </a:spcBef>
              <a:spcAft>
                <a:spcPts val="0"/>
              </a:spcAft>
              <a:buNone/>
            </a:pPr>
            <a:r>
              <a:rPr lang="en" sz="900">
                <a:solidFill>
                  <a:schemeClr val="dk2"/>
                </a:solidFill>
                <a:latin typeface="Red Hat Text"/>
                <a:ea typeface="Red Hat Text"/>
                <a:cs typeface="Red Hat Text"/>
                <a:sym typeface="Red Hat Text"/>
              </a:rPr>
              <a:t>Blue is the colour of the clear sky and the deep sea</a:t>
            </a:r>
            <a:endParaRPr>
              <a:latin typeface="Red Hat Text"/>
              <a:ea typeface="Red Hat Text"/>
              <a:cs typeface="Red Hat Text"/>
              <a:sym typeface="Red Hat Text"/>
            </a:endParaRPr>
          </a:p>
          <a:p>
            <a:pPr marL="0" lvl="0" indent="0" algn="ctr" rtl="0">
              <a:spcBef>
                <a:spcPts val="400"/>
              </a:spcBef>
              <a:spcAft>
                <a:spcPts val="400"/>
              </a:spcAft>
              <a:buNone/>
            </a:pPr>
            <a:endParaRPr>
              <a:latin typeface="Red Hat Text"/>
              <a:ea typeface="Red Hat Text"/>
              <a:cs typeface="Red Hat Text"/>
              <a:sym typeface="Red Hat Text"/>
            </a:endParaRPr>
          </a:p>
        </p:txBody>
      </p:sp>
      <p:sp>
        <p:nvSpPr>
          <p:cNvPr id="677" name="Google Shape;677;p44"/>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45"/>
          <p:cNvSpPr txBox="1">
            <a:spLocks noGrp="1"/>
          </p:cNvSpPr>
          <p:nvPr>
            <p:ph type="title" idx="4294967295"/>
          </p:nvPr>
        </p:nvSpPr>
        <p:spPr>
          <a:xfrm>
            <a:off x="467100" y="0"/>
            <a:ext cx="8209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Competitor Matrix</a:t>
            </a:r>
            <a:endParaRPr sz="1200">
              <a:solidFill>
                <a:schemeClr val="lt1"/>
              </a:solidFill>
            </a:endParaRPr>
          </a:p>
        </p:txBody>
      </p:sp>
      <p:grpSp>
        <p:nvGrpSpPr>
          <p:cNvPr id="683" name="Google Shape;683;p45"/>
          <p:cNvGrpSpPr/>
          <p:nvPr/>
        </p:nvGrpSpPr>
        <p:grpSpPr>
          <a:xfrm>
            <a:off x="711401" y="523751"/>
            <a:ext cx="7721410" cy="4109281"/>
            <a:chOff x="638138" y="467100"/>
            <a:chExt cx="7867750" cy="4194000"/>
          </a:xfrm>
        </p:grpSpPr>
        <p:cxnSp>
          <p:nvCxnSpPr>
            <p:cNvPr id="684" name="Google Shape;684;p45"/>
            <p:cNvCxnSpPr/>
            <p:nvPr/>
          </p:nvCxnSpPr>
          <p:spPr>
            <a:xfrm>
              <a:off x="6381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5" name="Google Shape;685;p45"/>
            <p:cNvCxnSpPr/>
            <p:nvPr/>
          </p:nvCxnSpPr>
          <p:spPr>
            <a:xfrm>
              <a:off x="8091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6" name="Google Shape;686;p45"/>
            <p:cNvCxnSpPr/>
            <p:nvPr/>
          </p:nvCxnSpPr>
          <p:spPr>
            <a:xfrm>
              <a:off x="9802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7" name="Google Shape;687;p45"/>
            <p:cNvCxnSpPr/>
            <p:nvPr/>
          </p:nvCxnSpPr>
          <p:spPr>
            <a:xfrm>
              <a:off x="11512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8" name="Google Shape;688;p45"/>
            <p:cNvCxnSpPr/>
            <p:nvPr/>
          </p:nvCxnSpPr>
          <p:spPr>
            <a:xfrm>
              <a:off x="13222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89" name="Google Shape;689;p45"/>
            <p:cNvCxnSpPr/>
            <p:nvPr/>
          </p:nvCxnSpPr>
          <p:spPr>
            <a:xfrm>
              <a:off x="14933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0" name="Google Shape;690;p45"/>
            <p:cNvCxnSpPr/>
            <p:nvPr/>
          </p:nvCxnSpPr>
          <p:spPr>
            <a:xfrm>
              <a:off x="16643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1" name="Google Shape;691;p45"/>
            <p:cNvCxnSpPr/>
            <p:nvPr/>
          </p:nvCxnSpPr>
          <p:spPr>
            <a:xfrm>
              <a:off x="18354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2" name="Google Shape;692;p45"/>
            <p:cNvCxnSpPr/>
            <p:nvPr/>
          </p:nvCxnSpPr>
          <p:spPr>
            <a:xfrm>
              <a:off x="20064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3" name="Google Shape;693;p45"/>
            <p:cNvCxnSpPr/>
            <p:nvPr/>
          </p:nvCxnSpPr>
          <p:spPr>
            <a:xfrm>
              <a:off x="21774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4" name="Google Shape;694;p45"/>
            <p:cNvCxnSpPr/>
            <p:nvPr/>
          </p:nvCxnSpPr>
          <p:spPr>
            <a:xfrm>
              <a:off x="23485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5" name="Google Shape;695;p45"/>
            <p:cNvCxnSpPr/>
            <p:nvPr/>
          </p:nvCxnSpPr>
          <p:spPr>
            <a:xfrm>
              <a:off x="25195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6" name="Google Shape;696;p45"/>
            <p:cNvCxnSpPr/>
            <p:nvPr/>
          </p:nvCxnSpPr>
          <p:spPr>
            <a:xfrm>
              <a:off x="26905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7" name="Google Shape;697;p45"/>
            <p:cNvCxnSpPr/>
            <p:nvPr/>
          </p:nvCxnSpPr>
          <p:spPr>
            <a:xfrm>
              <a:off x="28616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8" name="Google Shape;698;p45"/>
            <p:cNvCxnSpPr/>
            <p:nvPr/>
          </p:nvCxnSpPr>
          <p:spPr>
            <a:xfrm>
              <a:off x="30326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699" name="Google Shape;699;p45"/>
            <p:cNvCxnSpPr/>
            <p:nvPr/>
          </p:nvCxnSpPr>
          <p:spPr>
            <a:xfrm>
              <a:off x="32037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0" name="Google Shape;700;p45"/>
            <p:cNvCxnSpPr/>
            <p:nvPr/>
          </p:nvCxnSpPr>
          <p:spPr>
            <a:xfrm>
              <a:off x="33747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1" name="Google Shape;701;p45"/>
            <p:cNvCxnSpPr/>
            <p:nvPr/>
          </p:nvCxnSpPr>
          <p:spPr>
            <a:xfrm>
              <a:off x="35457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2" name="Google Shape;702;p45"/>
            <p:cNvCxnSpPr/>
            <p:nvPr/>
          </p:nvCxnSpPr>
          <p:spPr>
            <a:xfrm>
              <a:off x="37168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3" name="Google Shape;703;p45"/>
            <p:cNvCxnSpPr/>
            <p:nvPr/>
          </p:nvCxnSpPr>
          <p:spPr>
            <a:xfrm>
              <a:off x="38878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4" name="Google Shape;704;p45"/>
            <p:cNvCxnSpPr/>
            <p:nvPr/>
          </p:nvCxnSpPr>
          <p:spPr>
            <a:xfrm>
              <a:off x="40588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5" name="Google Shape;705;p45"/>
            <p:cNvCxnSpPr/>
            <p:nvPr/>
          </p:nvCxnSpPr>
          <p:spPr>
            <a:xfrm>
              <a:off x="42299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6" name="Google Shape;706;p45"/>
            <p:cNvCxnSpPr/>
            <p:nvPr/>
          </p:nvCxnSpPr>
          <p:spPr>
            <a:xfrm>
              <a:off x="44009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7" name="Google Shape;707;p45"/>
            <p:cNvCxnSpPr/>
            <p:nvPr/>
          </p:nvCxnSpPr>
          <p:spPr>
            <a:xfrm>
              <a:off x="47430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8" name="Google Shape;708;p45"/>
            <p:cNvCxnSpPr/>
            <p:nvPr/>
          </p:nvCxnSpPr>
          <p:spPr>
            <a:xfrm>
              <a:off x="49141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09" name="Google Shape;709;p45"/>
            <p:cNvCxnSpPr/>
            <p:nvPr/>
          </p:nvCxnSpPr>
          <p:spPr>
            <a:xfrm>
              <a:off x="50851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0" name="Google Shape;710;p45"/>
            <p:cNvCxnSpPr/>
            <p:nvPr/>
          </p:nvCxnSpPr>
          <p:spPr>
            <a:xfrm>
              <a:off x="52561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1" name="Google Shape;711;p45"/>
            <p:cNvCxnSpPr/>
            <p:nvPr/>
          </p:nvCxnSpPr>
          <p:spPr>
            <a:xfrm>
              <a:off x="54272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2" name="Google Shape;712;p45"/>
            <p:cNvCxnSpPr/>
            <p:nvPr/>
          </p:nvCxnSpPr>
          <p:spPr>
            <a:xfrm>
              <a:off x="55982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3" name="Google Shape;713;p45"/>
            <p:cNvCxnSpPr/>
            <p:nvPr/>
          </p:nvCxnSpPr>
          <p:spPr>
            <a:xfrm>
              <a:off x="57692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4" name="Google Shape;714;p45"/>
            <p:cNvCxnSpPr/>
            <p:nvPr/>
          </p:nvCxnSpPr>
          <p:spPr>
            <a:xfrm>
              <a:off x="59403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5" name="Google Shape;715;p45"/>
            <p:cNvCxnSpPr/>
            <p:nvPr/>
          </p:nvCxnSpPr>
          <p:spPr>
            <a:xfrm>
              <a:off x="61113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6" name="Google Shape;716;p45"/>
            <p:cNvCxnSpPr/>
            <p:nvPr/>
          </p:nvCxnSpPr>
          <p:spPr>
            <a:xfrm>
              <a:off x="62824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7" name="Google Shape;717;p45"/>
            <p:cNvCxnSpPr/>
            <p:nvPr/>
          </p:nvCxnSpPr>
          <p:spPr>
            <a:xfrm>
              <a:off x="64534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8" name="Google Shape;718;p45"/>
            <p:cNvCxnSpPr/>
            <p:nvPr/>
          </p:nvCxnSpPr>
          <p:spPr>
            <a:xfrm>
              <a:off x="66244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19" name="Google Shape;719;p45"/>
            <p:cNvCxnSpPr/>
            <p:nvPr/>
          </p:nvCxnSpPr>
          <p:spPr>
            <a:xfrm>
              <a:off x="67955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0" name="Google Shape;720;p45"/>
            <p:cNvCxnSpPr/>
            <p:nvPr/>
          </p:nvCxnSpPr>
          <p:spPr>
            <a:xfrm>
              <a:off x="69665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1" name="Google Shape;721;p45"/>
            <p:cNvCxnSpPr/>
            <p:nvPr/>
          </p:nvCxnSpPr>
          <p:spPr>
            <a:xfrm>
              <a:off x="713758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2" name="Google Shape;722;p45"/>
            <p:cNvCxnSpPr/>
            <p:nvPr/>
          </p:nvCxnSpPr>
          <p:spPr>
            <a:xfrm>
              <a:off x="730862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3" name="Google Shape;723;p45"/>
            <p:cNvCxnSpPr/>
            <p:nvPr/>
          </p:nvCxnSpPr>
          <p:spPr>
            <a:xfrm>
              <a:off x="747966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4" name="Google Shape;724;p45"/>
            <p:cNvCxnSpPr/>
            <p:nvPr/>
          </p:nvCxnSpPr>
          <p:spPr>
            <a:xfrm>
              <a:off x="765070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5" name="Google Shape;725;p45"/>
            <p:cNvCxnSpPr/>
            <p:nvPr/>
          </p:nvCxnSpPr>
          <p:spPr>
            <a:xfrm>
              <a:off x="7821738"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6" name="Google Shape;726;p45"/>
            <p:cNvCxnSpPr/>
            <p:nvPr/>
          </p:nvCxnSpPr>
          <p:spPr>
            <a:xfrm>
              <a:off x="7992775"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7" name="Google Shape;727;p45"/>
            <p:cNvCxnSpPr/>
            <p:nvPr/>
          </p:nvCxnSpPr>
          <p:spPr>
            <a:xfrm>
              <a:off x="8163813"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8" name="Google Shape;728;p45"/>
            <p:cNvCxnSpPr/>
            <p:nvPr/>
          </p:nvCxnSpPr>
          <p:spPr>
            <a:xfrm>
              <a:off x="8334850" y="46710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29" name="Google Shape;729;p45"/>
            <p:cNvCxnSpPr/>
            <p:nvPr/>
          </p:nvCxnSpPr>
          <p:spPr>
            <a:xfrm>
              <a:off x="8505888" y="467100"/>
              <a:ext cx="0" cy="4194000"/>
            </a:xfrm>
            <a:prstGeom prst="straightConnector1">
              <a:avLst/>
            </a:prstGeom>
            <a:noFill/>
            <a:ln w="9525" cap="flat" cmpd="sng">
              <a:solidFill>
                <a:schemeClr val="accent4"/>
              </a:solidFill>
              <a:prstDash val="solid"/>
              <a:round/>
              <a:headEnd type="none" w="med" len="med"/>
              <a:tailEnd type="none" w="med" len="med"/>
            </a:ln>
          </p:spPr>
        </p:cxnSp>
      </p:grpSp>
      <p:sp>
        <p:nvSpPr>
          <p:cNvPr id="730" name="Google Shape;730;p45"/>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38</a:t>
            </a:fld>
            <a:endParaRPr>
              <a:solidFill>
                <a:schemeClr val="lt1"/>
              </a:solidFill>
            </a:endParaRPr>
          </a:p>
        </p:txBody>
      </p:sp>
      <p:grpSp>
        <p:nvGrpSpPr>
          <p:cNvPr id="731" name="Google Shape;731;p45"/>
          <p:cNvGrpSpPr/>
          <p:nvPr/>
        </p:nvGrpSpPr>
        <p:grpSpPr>
          <a:xfrm>
            <a:off x="524356" y="685125"/>
            <a:ext cx="8095259" cy="3786475"/>
            <a:chOff x="467088" y="642474"/>
            <a:chExt cx="4194000" cy="3858239"/>
          </a:xfrm>
        </p:grpSpPr>
        <p:cxnSp>
          <p:nvCxnSpPr>
            <p:cNvPr id="732" name="Google Shape;732;p45"/>
            <p:cNvCxnSpPr/>
            <p:nvPr/>
          </p:nvCxnSpPr>
          <p:spPr>
            <a:xfrm>
              <a:off x="2564088" y="-1454526"/>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3" name="Google Shape;733;p45"/>
            <p:cNvCxnSpPr/>
            <p:nvPr/>
          </p:nvCxnSpPr>
          <p:spPr>
            <a:xfrm>
              <a:off x="2564088" y="-1279151"/>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4" name="Google Shape;734;p45"/>
            <p:cNvCxnSpPr/>
            <p:nvPr/>
          </p:nvCxnSpPr>
          <p:spPr>
            <a:xfrm>
              <a:off x="2564088" y="-1103777"/>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5" name="Google Shape;735;p45"/>
            <p:cNvCxnSpPr/>
            <p:nvPr/>
          </p:nvCxnSpPr>
          <p:spPr>
            <a:xfrm>
              <a:off x="2564088" y="-928402"/>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6" name="Google Shape;736;p45"/>
            <p:cNvCxnSpPr/>
            <p:nvPr/>
          </p:nvCxnSpPr>
          <p:spPr>
            <a:xfrm>
              <a:off x="2564088" y="-753028"/>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7" name="Google Shape;737;p45"/>
            <p:cNvCxnSpPr/>
            <p:nvPr/>
          </p:nvCxnSpPr>
          <p:spPr>
            <a:xfrm>
              <a:off x="2564088" y="-577653"/>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8" name="Google Shape;738;p45"/>
            <p:cNvCxnSpPr/>
            <p:nvPr/>
          </p:nvCxnSpPr>
          <p:spPr>
            <a:xfrm>
              <a:off x="2564088" y="-402279"/>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39" name="Google Shape;739;p45"/>
            <p:cNvCxnSpPr/>
            <p:nvPr/>
          </p:nvCxnSpPr>
          <p:spPr>
            <a:xfrm>
              <a:off x="2564088" y="-226904"/>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0" name="Google Shape;740;p45"/>
            <p:cNvCxnSpPr/>
            <p:nvPr/>
          </p:nvCxnSpPr>
          <p:spPr>
            <a:xfrm>
              <a:off x="2564088" y="-5153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1" name="Google Shape;741;p45"/>
            <p:cNvCxnSpPr/>
            <p:nvPr/>
          </p:nvCxnSpPr>
          <p:spPr>
            <a:xfrm>
              <a:off x="2564088" y="123845"/>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2" name="Google Shape;742;p45"/>
            <p:cNvCxnSpPr/>
            <p:nvPr/>
          </p:nvCxnSpPr>
          <p:spPr>
            <a:xfrm>
              <a:off x="2564088" y="299219"/>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3" name="Google Shape;743;p45"/>
            <p:cNvCxnSpPr/>
            <p:nvPr/>
          </p:nvCxnSpPr>
          <p:spPr>
            <a:xfrm>
              <a:off x="2564088" y="649968"/>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4" name="Google Shape;744;p45"/>
            <p:cNvCxnSpPr/>
            <p:nvPr/>
          </p:nvCxnSpPr>
          <p:spPr>
            <a:xfrm>
              <a:off x="2564088" y="825343"/>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5" name="Google Shape;745;p45"/>
            <p:cNvCxnSpPr/>
            <p:nvPr/>
          </p:nvCxnSpPr>
          <p:spPr>
            <a:xfrm>
              <a:off x="2564088" y="1000717"/>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6" name="Google Shape;746;p45"/>
            <p:cNvCxnSpPr/>
            <p:nvPr/>
          </p:nvCxnSpPr>
          <p:spPr>
            <a:xfrm>
              <a:off x="2564088" y="1176092"/>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7" name="Google Shape;747;p45"/>
            <p:cNvCxnSpPr/>
            <p:nvPr/>
          </p:nvCxnSpPr>
          <p:spPr>
            <a:xfrm>
              <a:off x="2564088" y="1351466"/>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8" name="Google Shape;748;p45"/>
            <p:cNvCxnSpPr/>
            <p:nvPr/>
          </p:nvCxnSpPr>
          <p:spPr>
            <a:xfrm>
              <a:off x="2564088" y="1526841"/>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49" name="Google Shape;749;p45"/>
            <p:cNvCxnSpPr/>
            <p:nvPr/>
          </p:nvCxnSpPr>
          <p:spPr>
            <a:xfrm>
              <a:off x="2564088" y="1702215"/>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0" name="Google Shape;750;p45"/>
            <p:cNvCxnSpPr/>
            <p:nvPr/>
          </p:nvCxnSpPr>
          <p:spPr>
            <a:xfrm>
              <a:off x="2564088" y="1877590"/>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1" name="Google Shape;751;p45"/>
            <p:cNvCxnSpPr/>
            <p:nvPr/>
          </p:nvCxnSpPr>
          <p:spPr>
            <a:xfrm>
              <a:off x="2564088" y="2052964"/>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2" name="Google Shape;752;p45"/>
            <p:cNvCxnSpPr/>
            <p:nvPr/>
          </p:nvCxnSpPr>
          <p:spPr>
            <a:xfrm>
              <a:off x="2564088" y="2228339"/>
              <a:ext cx="0" cy="4194000"/>
            </a:xfrm>
            <a:prstGeom prst="straightConnector1">
              <a:avLst/>
            </a:prstGeom>
            <a:noFill/>
            <a:ln w="9525" cap="flat" cmpd="sng">
              <a:solidFill>
                <a:schemeClr val="accent4"/>
              </a:solidFill>
              <a:prstDash val="solid"/>
              <a:round/>
              <a:headEnd type="none" w="med" len="med"/>
              <a:tailEnd type="none" w="med" len="med"/>
            </a:ln>
          </p:spPr>
        </p:cxnSp>
        <p:cxnSp>
          <p:nvCxnSpPr>
            <p:cNvPr id="753" name="Google Shape;753;p45"/>
            <p:cNvCxnSpPr/>
            <p:nvPr/>
          </p:nvCxnSpPr>
          <p:spPr>
            <a:xfrm>
              <a:off x="2564088" y="2403713"/>
              <a:ext cx="0" cy="4194000"/>
            </a:xfrm>
            <a:prstGeom prst="straightConnector1">
              <a:avLst/>
            </a:prstGeom>
            <a:noFill/>
            <a:ln w="9525" cap="flat" cmpd="sng">
              <a:solidFill>
                <a:schemeClr val="accent4"/>
              </a:solidFill>
              <a:prstDash val="solid"/>
              <a:round/>
              <a:headEnd type="none" w="med" len="med"/>
              <a:tailEnd type="none" w="med" len="med"/>
            </a:ln>
          </p:spPr>
        </p:cxnSp>
      </p:grpSp>
      <p:cxnSp>
        <p:nvCxnSpPr>
          <p:cNvPr id="754" name="Google Shape;754;p45"/>
          <p:cNvCxnSpPr/>
          <p:nvPr/>
        </p:nvCxnSpPr>
        <p:spPr>
          <a:xfrm>
            <a:off x="4571996" y="523737"/>
            <a:ext cx="0" cy="4109100"/>
          </a:xfrm>
          <a:prstGeom prst="straightConnector1">
            <a:avLst/>
          </a:prstGeom>
          <a:noFill/>
          <a:ln w="19050" cap="flat" cmpd="sng">
            <a:solidFill>
              <a:schemeClr val="lt1"/>
            </a:solidFill>
            <a:prstDash val="solid"/>
            <a:round/>
            <a:headEnd type="triangle" w="sm" len="sm"/>
            <a:tailEnd type="triangle" w="sm" len="sm"/>
          </a:ln>
        </p:spPr>
      </p:cxnSp>
      <p:cxnSp>
        <p:nvCxnSpPr>
          <p:cNvPr id="755" name="Google Shape;755;p45"/>
          <p:cNvCxnSpPr/>
          <p:nvPr/>
        </p:nvCxnSpPr>
        <p:spPr>
          <a:xfrm>
            <a:off x="524350" y="2578320"/>
            <a:ext cx="8095500" cy="0"/>
          </a:xfrm>
          <a:prstGeom prst="straightConnector1">
            <a:avLst/>
          </a:prstGeom>
          <a:noFill/>
          <a:ln w="19050" cap="flat" cmpd="sng">
            <a:solidFill>
              <a:schemeClr val="lt1"/>
            </a:solidFill>
            <a:prstDash val="solid"/>
            <a:round/>
            <a:headEnd type="triangle" w="sm" len="sm"/>
            <a:tailEnd type="triangle" w="sm" len="sm"/>
          </a:ln>
        </p:spPr>
      </p:cxnSp>
      <p:sp>
        <p:nvSpPr>
          <p:cNvPr id="756" name="Google Shape;756;p45"/>
          <p:cNvSpPr txBox="1"/>
          <p:nvPr/>
        </p:nvSpPr>
        <p:spPr>
          <a:xfrm rot="-5400000">
            <a:off x="-321150" y="2497176"/>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LOW VALUE 1</a:t>
            </a:r>
            <a:endParaRPr sz="800">
              <a:solidFill>
                <a:schemeClr val="lt1"/>
              </a:solidFill>
              <a:latin typeface="Red Hat Text"/>
              <a:ea typeface="Red Hat Text"/>
              <a:cs typeface="Red Hat Text"/>
              <a:sym typeface="Red Hat Text"/>
            </a:endParaRPr>
          </a:p>
        </p:txBody>
      </p:sp>
      <p:sp>
        <p:nvSpPr>
          <p:cNvPr id="757" name="Google Shape;757;p45"/>
          <p:cNvSpPr txBox="1"/>
          <p:nvPr/>
        </p:nvSpPr>
        <p:spPr>
          <a:xfrm rot="5400000">
            <a:off x="8202800" y="2497116"/>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HIGH VALUE 1</a:t>
            </a:r>
            <a:endParaRPr sz="800">
              <a:solidFill>
                <a:schemeClr val="lt1"/>
              </a:solidFill>
              <a:latin typeface="Red Hat Text"/>
              <a:ea typeface="Red Hat Text"/>
              <a:cs typeface="Red Hat Text"/>
              <a:sym typeface="Red Hat Text"/>
            </a:endParaRPr>
          </a:p>
        </p:txBody>
      </p:sp>
      <p:sp>
        <p:nvSpPr>
          <p:cNvPr id="758" name="Google Shape;758;p45"/>
          <p:cNvSpPr txBox="1"/>
          <p:nvPr/>
        </p:nvSpPr>
        <p:spPr>
          <a:xfrm>
            <a:off x="3940800" y="4795993"/>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LOW VALUE 2</a:t>
            </a:r>
            <a:endParaRPr sz="800">
              <a:solidFill>
                <a:schemeClr val="lt1"/>
              </a:solidFill>
              <a:latin typeface="Red Hat Text"/>
              <a:ea typeface="Red Hat Text"/>
              <a:cs typeface="Red Hat Text"/>
              <a:sym typeface="Red Hat Text"/>
            </a:endParaRPr>
          </a:p>
        </p:txBody>
      </p:sp>
      <p:sp>
        <p:nvSpPr>
          <p:cNvPr id="759" name="Google Shape;759;p45"/>
          <p:cNvSpPr txBox="1"/>
          <p:nvPr/>
        </p:nvSpPr>
        <p:spPr>
          <a:xfrm>
            <a:off x="3940751" y="198365"/>
            <a:ext cx="1262400" cy="162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lt1"/>
                </a:solidFill>
                <a:latin typeface="Red Hat Text"/>
                <a:ea typeface="Red Hat Text"/>
                <a:cs typeface="Red Hat Text"/>
                <a:sym typeface="Red Hat Text"/>
              </a:rPr>
              <a:t>HIGH VALUE 2</a:t>
            </a:r>
            <a:endParaRPr sz="800">
              <a:solidFill>
                <a:schemeClr val="lt1"/>
              </a:solidFill>
              <a:latin typeface="Red Hat Text"/>
              <a:ea typeface="Red Hat Text"/>
              <a:cs typeface="Red Hat Text"/>
              <a:sym typeface="Red Hat Text"/>
            </a:endParaRPr>
          </a:p>
        </p:txBody>
      </p:sp>
      <p:sp>
        <p:nvSpPr>
          <p:cNvPr id="760" name="Google Shape;760;p45"/>
          <p:cNvSpPr/>
          <p:nvPr/>
        </p:nvSpPr>
        <p:spPr>
          <a:xfrm>
            <a:off x="6967359" y="865462"/>
            <a:ext cx="981600" cy="9816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Our company</a:t>
            </a:r>
            <a:endParaRPr sz="800">
              <a:solidFill>
                <a:schemeClr val="lt1"/>
              </a:solidFill>
              <a:latin typeface="Red Hat Text"/>
              <a:ea typeface="Red Hat Text"/>
              <a:cs typeface="Red Hat Text"/>
              <a:sym typeface="Red Hat Text"/>
            </a:endParaRPr>
          </a:p>
        </p:txBody>
      </p:sp>
      <p:sp>
        <p:nvSpPr>
          <p:cNvPr id="761" name="Google Shape;761;p45"/>
          <p:cNvSpPr/>
          <p:nvPr/>
        </p:nvSpPr>
        <p:spPr>
          <a:xfrm>
            <a:off x="3157264" y="1325607"/>
            <a:ext cx="859800" cy="8598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Competitor</a:t>
            </a:r>
            <a:endParaRPr sz="800">
              <a:solidFill>
                <a:schemeClr val="dk2"/>
              </a:solidFill>
              <a:latin typeface="Red Hat Text"/>
              <a:ea typeface="Red Hat Text"/>
              <a:cs typeface="Red Hat Text"/>
              <a:sym typeface="Red Hat Text"/>
            </a:endParaRPr>
          </a:p>
        </p:txBody>
      </p:sp>
      <p:sp>
        <p:nvSpPr>
          <p:cNvPr id="762" name="Google Shape;762;p45"/>
          <p:cNvSpPr/>
          <p:nvPr/>
        </p:nvSpPr>
        <p:spPr>
          <a:xfrm>
            <a:off x="1442248" y="3461557"/>
            <a:ext cx="717000" cy="7170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Competitor</a:t>
            </a:r>
            <a:endParaRPr sz="800">
              <a:solidFill>
                <a:schemeClr val="dk2"/>
              </a:solidFill>
              <a:latin typeface="Red Hat Text"/>
              <a:ea typeface="Red Hat Text"/>
              <a:cs typeface="Red Hat Text"/>
              <a:sym typeface="Red Hat Text"/>
            </a:endParaRPr>
          </a:p>
        </p:txBody>
      </p:sp>
      <p:sp>
        <p:nvSpPr>
          <p:cNvPr id="763" name="Google Shape;763;p45"/>
          <p:cNvSpPr/>
          <p:nvPr/>
        </p:nvSpPr>
        <p:spPr>
          <a:xfrm>
            <a:off x="5607286" y="2947706"/>
            <a:ext cx="717000" cy="7170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Competitor</a:t>
            </a:r>
            <a:endParaRPr sz="800">
              <a:solidFill>
                <a:schemeClr val="lt1"/>
              </a:solidFill>
              <a:latin typeface="Red Hat Text"/>
              <a:ea typeface="Red Hat Text"/>
              <a:cs typeface="Red Hat Text"/>
              <a:sym typeface="Red Hat Text"/>
            </a:endParaRPr>
          </a:p>
        </p:txBody>
      </p:sp>
      <p:sp>
        <p:nvSpPr>
          <p:cNvPr id="764" name="Google Shape;764;p45"/>
          <p:cNvSpPr/>
          <p:nvPr/>
        </p:nvSpPr>
        <p:spPr>
          <a:xfrm>
            <a:off x="6491291" y="3390161"/>
            <a:ext cx="859800" cy="8598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Competitor</a:t>
            </a:r>
            <a:endParaRPr sz="800">
              <a:solidFill>
                <a:schemeClr val="lt1"/>
              </a:solidFill>
              <a:latin typeface="Red Hat Text"/>
              <a:ea typeface="Red Hat Text"/>
              <a:cs typeface="Red Hat Text"/>
              <a:sym typeface="Red Hat Text"/>
            </a:endParaRPr>
          </a:p>
        </p:txBody>
      </p:sp>
      <p:sp>
        <p:nvSpPr>
          <p:cNvPr id="765" name="Google Shape;765;p45"/>
          <p:cNvSpPr/>
          <p:nvPr/>
        </p:nvSpPr>
        <p:spPr>
          <a:xfrm>
            <a:off x="4765186" y="608708"/>
            <a:ext cx="717000" cy="7170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2"/>
                </a:solidFill>
                <a:latin typeface="Red Hat Text"/>
                <a:ea typeface="Red Hat Text"/>
                <a:cs typeface="Red Hat Text"/>
                <a:sym typeface="Red Hat Text"/>
              </a:rPr>
              <a:t>Competitor</a:t>
            </a:r>
            <a:endParaRPr sz="800">
              <a:solidFill>
                <a:schemeClr val="dk2"/>
              </a:solidFill>
              <a:latin typeface="Red Hat Text"/>
              <a:ea typeface="Red Hat Text"/>
              <a:cs typeface="Red Hat Text"/>
              <a:sym typeface="Red Hat Text"/>
            </a:endParaRPr>
          </a:p>
        </p:txBody>
      </p:sp>
      <p:sp>
        <p:nvSpPr>
          <p:cNvPr id="766" name="Google Shape;766;p45"/>
          <p:cNvSpPr/>
          <p:nvPr/>
        </p:nvSpPr>
        <p:spPr>
          <a:xfrm>
            <a:off x="1178600" y="984430"/>
            <a:ext cx="458400" cy="4584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Red Hat Text"/>
                <a:ea typeface="Red Hat Text"/>
                <a:cs typeface="Red Hat Text"/>
                <a:sym typeface="Red Hat Text"/>
              </a:rPr>
              <a:t>Competitor</a:t>
            </a:r>
            <a:endParaRPr sz="800">
              <a:solidFill>
                <a:schemeClr val="lt1"/>
              </a:solidFill>
              <a:latin typeface="Red Hat Text"/>
              <a:ea typeface="Red Hat Text"/>
              <a:cs typeface="Red Hat Text"/>
              <a:sym typeface="Red Hat Tex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4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Weekly Planner</a:t>
            </a:r>
            <a:endParaRPr/>
          </a:p>
        </p:txBody>
      </p:sp>
      <p:sp>
        <p:nvSpPr>
          <p:cNvPr id="772" name="Google Shape;772;p4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39</a:t>
            </a:fld>
            <a:endParaRPr/>
          </a:p>
        </p:txBody>
      </p:sp>
      <p:graphicFrame>
        <p:nvGraphicFramePr>
          <p:cNvPr id="773" name="Google Shape;773;p46"/>
          <p:cNvGraphicFramePr/>
          <p:nvPr/>
        </p:nvGraphicFramePr>
        <p:xfrm>
          <a:off x="1044450" y="1474725"/>
          <a:ext cx="3000000" cy="3000000"/>
        </p:xfrm>
        <a:graphic>
          <a:graphicData uri="http://schemas.openxmlformats.org/drawingml/2006/table">
            <a:tbl>
              <a:tblPr>
                <a:noFill/>
                <a:tableStyleId>{8750AF5C-1CCD-4E7A-9779-E25E6EAF9B9C}</a:tableStyleId>
              </a:tblPr>
              <a:tblGrid>
                <a:gridCol w="789425">
                  <a:extLst>
                    <a:ext uri="{9D8B030D-6E8A-4147-A177-3AD203B41FA5}">
                      <a16:colId xmlns:a16="http://schemas.microsoft.com/office/drawing/2014/main" val="20000"/>
                    </a:ext>
                  </a:extLst>
                </a:gridCol>
                <a:gridCol w="904825">
                  <a:extLst>
                    <a:ext uri="{9D8B030D-6E8A-4147-A177-3AD203B41FA5}">
                      <a16:colId xmlns:a16="http://schemas.microsoft.com/office/drawing/2014/main" val="20001"/>
                    </a:ext>
                  </a:extLst>
                </a:gridCol>
                <a:gridCol w="904825">
                  <a:extLst>
                    <a:ext uri="{9D8B030D-6E8A-4147-A177-3AD203B41FA5}">
                      <a16:colId xmlns:a16="http://schemas.microsoft.com/office/drawing/2014/main" val="20002"/>
                    </a:ext>
                  </a:extLst>
                </a:gridCol>
                <a:gridCol w="904825">
                  <a:extLst>
                    <a:ext uri="{9D8B030D-6E8A-4147-A177-3AD203B41FA5}">
                      <a16:colId xmlns:a16="http://schemas.microsoft.com/office/drawing/2014/main" val="20003"/>
                    </a:ext>
                  </a:extLst>
                </a:gridCol>
                <a:gridCol w="904825">
                  <a:extLst>
                    <a:ext uri="{9D8B030D-6E8A-4147-A177-3AD203B41FA5}">
                      <a16:colId xmlns:a16="http://schemas.microsoft.com/office/drawing/2014/main" val="20004"/>
                    </a:ext>
                  </a:extLst>
                </a:gridCol>
                <a:gridCol w="904825">
                  <a:extLst>
                    <a:ext uri="{9D8B030D-6E8A-4147-A177-3AD203B41FA5}">
                      <a16:colId xmlns:a16="http://schemas.microsoft.com/office/drawing/2014/main" val="20005"/>
                    </a:ext>
                  </a:extLst>
                </a:gridCol>
                <a:gridCol w="904825">
                  <a:extLst>
                    <a:ext uri="{9D8B030D-6E8A-4147-A177-3AD203B41FA5}">
                      <a16:colId xmlns:a16="http://schemas.microsoft.com/office/drawing/2014/main" val="20006"/>
                    </a:ext>
                  </a:extLst>
                </a:gridCol>
                <a:gridCol w="904825">
                  <a:extLst>
                    <a:ext uri="{9D8B030D-6E8A-4147-A177-3AD203B41FA5}">
                      <a16:colId xmlns:a16="http://schemas.microsoft.com/office/drawing/2014/main" val="20007"/>
                    </a:ext>
                  </a:extLst>
                </a:gridCol>
              </a:tblGrid>
              <a:tr h="281125">
                <a:tc>
                  <a:txBody>
                    <a:bodyPr/>
                    <a:lstStyle/>
                    <a:p>
                      <a:pPr marL="0" lvl="0" indent="0" algn="r" rtl="0">
                        <a:spcBef>
                          <a:spcPts val="0"/>
                        </a:spcBef>
                        <a:spcAft>
                          <a:spcPts val="0"/>
                        </a:spcAft>
                        <a:buNone/>
                      </a:pP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SUNDAY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MONDAY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TUESDAY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WEDNESDAY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THURSDAY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FRIDAY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Red Hat Text"/>
                          <a:ea typeface="Red Hat Text"/>
                          <a:cs typeface="Red Hat Text"/>
                          <a:sym typeface="Red Hat Text"/>
                        </a:rPr>
                        <a:t>SATURDAY</a:t>
                      </a:r>
                      <a:endParaRPr sz="700">
                        <a:solidFill>
                          <a:schemeClr val="lt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09:00 - 09:45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10:00 - 10:45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11:00 - 11:45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12:00 - 13:15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 Free time</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13:30 - 14:15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14:30 - 15:15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53425">
                <a:tc>
                  <a:txBody>
                    <a:bodyPr/>
                    <a:lstStyle/>
                    <a:p>
                      <a:pPr marL="0" lvl="0" indent="0" algn="r" rtl="0">
                        <a:spcBef>
                          <a:spcPts val="0"/>
                        </a:spcBef>
                        <a:spcAft>
                          <a:spcPts val="0"/>
                        </a:spcAft>
                        <a:buNone/>
                      </a:pPr>
                      <a:r>
                        <a:rPr lang="en" sz="700">
                          <a:solidFill>
                            <a:schemeClr val="dk2"/>
                          </a:solidFill>
                          <a:latin typeface="Red Hat Text"/>
                          <a:ea typeface="Red Hat Text"/>
                          <a:cs typeface="Red Hat Text"/>
                          <a:sym typeface="Red Hat Text"/>
                        </a:rPr>
                        <a:t>15:30 - 16:15</a:t>
                      </a:r>
                      <a:endParaRPr sz="700">
                        <a:solidFill>
                          <a:schemeClr val="dk2"/>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Red Hat Text"/>
                          <a:ea typeface="Red Hat Text"/>
                          <a:cs typeface="Red Hat Text"/>
                          <a:sym typeface="Red Hat Text"/>
                        </a:rPr>
                        <a:t>Task</a:t>
                      </a:r>
                      <a:endParaRPr sz="800">
                        <a:solidFill>
                          <a:schemeClr val="dk1"/>
                        </a:solidFill>
                        <a:latin typeface="Red Hat Text"/>
                        <a:ea typeface="Red Hat Text"/>
                        <a:cs typeface="Red Hat Text"/>
                        <a:sym typeface="Red Hat Tex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774" name="Google Shape;774;p46"/>
          <p:cNvSpPr/>
          <p:nvPr/>
        </p:nvSpPr>
        <p:spPr>
          <a:xfrm>
            <a:off x="607500" y="954153"/>
            <a:ext cx="201499" cy="201499"/>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EFC32-CB35-EC1B-8F4B-6DD8CEEDD98D}"/>
              </a:ext>
            </a:extLst>
          </p:cNvPr>
          <p:cNvSpPr>
            <a:spLocks noGrp="1"/>
          </p:cNvSpPr>
          <p:nvPr>
            <p:ph type="title"/>
          </p:nvPr>
        </p:nvSpPr>
        <p:spPr/>
        <p:txBody>
          <a:bodyPr/>
          <a:lstStyle/>
          <a:p>
            <a:r>
              <a:rPr lang="en-US" dirty="0"/>
              <a:t>Problems and challenges:</a:t>
            </a:r>
          </a:p>
        </p:txBody>
      </p:sp>
      <p:sp>
        <p:nvSpPr>
          <p:cNvPr id="3" name="Text Placeholder 2">
            <a:extLst>
              <a:ext uri="{FF2B5EF4-FFF2-40B4-BE49-F238E27FC236}">
                <a16:creationId xmlns:a16="http://schemas.microsoft.com/office/drawing/2014/main" id="{94F7192A-0D69-AF90-AFC4-590AF3053893}"/>
              </a:ext>
            </a:extLst>
          </p:cNvPr>
          <p:cNvSpPr>
            <a:spLocks noGrp="1"/>
          </p:cNvSpPr>
          <p:nvPr>
            <p:ph type="body" idx="1"/>
          </p:nvPr>
        </p:nvSpPr>
        <p:spPr>
          <a:xfrm>
            <a:off x="1044349" y="1468375"/>
            <a:ext cx="6930273" cy="2899800"/>
          </a:xfrm>
        </p:spPr>
        <p:txBody>
          <a:bodyPr/>
          <a:lstStyle/>
          <a:p>
            <a:r>
              <a:rPr lang="en-US" dirty="0"/>
              <a:t>Lack of information</a:t>
            </a:r>
          </a:p>
          <a:p>
            <a:r>
              <a:rPr lang="en-US" dirty="0"/>
              <a:t>Big gap between beginners and professional in communications </a:t>
            </a:r>
          </a:p>
          <a:p>
            <a:r>
              <a:rPr lang="en-US" dirty="0"/>
              <a:t>Dispersion</a:t>
            </a:r>
          </a:p>
          <a:p>
            <a:r>
              <a:rPr lang="en-US" dirty="0"/>
              <a:t>Time </a:t>
            </a:r>
          </a:p>
          <a:p>
            <a:r>
              <a:rPr lang="en-US" dirty="0"/>
              <a:t>Lack of support</a:t>
            </a:r>
          </a:p>
        </p:txBody>
      </p:sp>
      <p:sp>
        <p:nvSpPr>
          <p:cNvPr id="5" name="Slide Number Placeholder 4">
            <a:extLst>
              <a:ext uri="{FF2B5EF4-FFF2-40B4-BE49-F238E27FC236}">
                <a16:creationId xmlns:a16="http://schemas.microsoft.com/office/drawing/2014/main" id="{6F6504AD-D021-75E7-5D77-A4DA6E741C8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33428049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8"/>
        <p:cNvGrpSpPr/>
        <p:nvPr/>
      </p:nvGrpSpPr>
      <p:grpSpPr>
        <a:xfrm>
          <a:off x="0" y="0"/>
          <a:ext cx="0" cy="0"/>
          <a:chOff x="0" y="0"/>
          <a:chExt cx="0" cy="0"/>
        </a:xfrm>
      </p:grpSpPr>
      <p:grpSp>
        <p:nvGrpSpPr>
          <p:cNvPr id="779" name="Google Shape;779;p47"/>
          <p:cNvGrpSpPr/>
          <p:nvPr/>
        </p:nvGrpSpPr>
        <p:grpSpPr>
          <a:xfrm>
            <a:off x="653547" y="333019"/>
            <a:ext cx="342903" cy="447293"/>
            <a:chOff x="952891" y="244200"/>
            <a:chExt cx="407975" cy="532175"/>
          </a:xfrm>
        </p:grpSpPr>
        <p:sp>
          <p:nvSpPr>
            <p:cNvPr id="780" name="Google Shape;780;p47"/>
            <p:cNvSpPr/>
            <p:nvPr/>
          </p:nvSpPr>
          <p:spPr>
            <a:xfrm>
              <a:off x="985766"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7"/>
            <p:cNvSpPr/>
            <p:nvPr/>
          </p:nvSpPr>
          <p:spPr>
            <a:xfrm>
              <a:off x="952891"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7"/>
            <p:cNvSpPr/>
            <p:nvPr/>
          </p:nvSpPr>
          <p:spPr>
            <a:xfrm>
              <a:off x="1159291"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7"/>
            <p:cNvSpPr/>
            <p:nvPr/>
          </p:nvSpPr>
          <p:spPr>
            <a:xfrm>
              <a:off x="1076491"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7"/>
            <p:cNvSpPr/>
            <p:nvPr/>
          </p:nvSpPr>
          <p:spPr>
            <a:xfrm>
              <a:off x="993691"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7"/>
            <p:cNvSpPr/>
            <p:nvPr/>
          </p:nvSpPr>
          <p:spPr>
            <a:xfrm>
              <a:off x="1012566" y="590050"/>
              <a:ext cx="133975" cy="25"/>
            </a:xfrm>
            <a:custGeom>
              <a:avLst/>
              <a:gdLst/>
              <a:ahLst/>
              <a:cxnLst/>
              <a:rect l="l" t="t" r="r" b="b"/>
              <a:pathLst>
                <a:path w="5359" h="1" fill="none" extrusionOk="0">
                  <a:moveTo>
                    <a:pt x="5358"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7"/>
            <p:cNvSpPr/>
            <p:nvPr/>
          </p:nvSpPr>
          <p:spPr>
            <a:xfrm>
              <a:off x="1012566" y="5346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7"/>
            <p:cNvSpPr/>
            <p:nvPr/>
          </p:nvSpPr>
          <p:spPr>
            <a:xfrm>
              <a:off x="1012566" y="4798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7"/>
            <p:cNvSpPr/>
            <p:nvPr/>
          </p:nvSpPr>
          <p:spPr>
            <a:xfrm>
              <a:off x="1012566" y="4244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7"/>
            <p:cNvSpPr/>
            <p:nvPr/>
          </p:nvSpPr>
          <p:spPr>
            <a:xfrm>
              <a:off x="1242116"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7"/>
            <p:cNvSpPr/>
            <p:nvPr/>
          </p:nvSpPr>
          <p:spPr>
            <a:xfrm>
              <a:off x="1017441" y="244200"/>
              <a:ext cx="25" cy="51175"/>
            </a:xfrm>
            <a:custGeom>
              <a:avLst/>
              <a:gdLst/>
              <a:ahLst/>
              <a:cxnLst/>
              <a:rect l="l" t="t" r="r" b="b"/>
              <a:pathLst>
                <a:path w="1" h="2047" fill="none" extrusionOk="0">
                  <a:moveTo>
                    <a:pt x="0" y="1"/>
                  </a:moveTo>
                  <a:lnTo>
                    <a:pt x="0"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7"/>
            <p:cNvSpPr/>
            <p:nvPr/>
          </p:nvSpPr>
          <p:spPr>
            <a:xfrm>
              <a:off x="1100241" y="244200"/>
              <a:ext cx="25" cy="51175"/>
            </a:xfrm>
            <a:custGeom>
              <a:avLst/>
              <a:gdLst/>
              <a:ahLst/>
              <a:cxnLst/>
              <a:rect l="l" t="t" r="r" b="b"/>
              <a:pathLst>
                <a:path w="1" h="2047" fill="none" extrusionOk="0">
                  <a:moveTo>
                    <a:pt x="1" y="1"/>
                  </a:moveTo>
                  <a:lnTo>
                    <a:pt x="1"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7"/>
            <p:cNvSpPr/>
            <p:nvPr/>
          </p:nvSpPr>
          <p:spPr>
            <a:xfrm>
              <a:off x="1183041" y="244200"/>
              <a:ext cx="25" cy="51175"/>
            </a:xfrm>
            <a:custGeom>
              <a:avLst/>
              <a:gdLst/>
              <a:ahLst/>
              <a:cxnLst/>
              <a:rect l="l" t="t" r="r" b="b"/>
              <a:pathLst>
                <a:path w="1" h="2047" fill="none" extrusionOk="0">
                  <a:moveTo>
                    <a:pt x="1" y="1"/>
                  </a:moveTo>
                  <a:lnTo>
                    <a:pt x="1"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7"/>
            <p:cNvSpPr/>
            <p:nvPr/>
          </p:nvSpPr>
          <p:spPr>
            <a:xfrm>
              <a:off x="1265866" y="244200"/>
              <a:ext cx="25" cy="51175"/>
            </a:xfrm>
            <a:custGeom>
              <a:avLst/>
              <a:gdLst/>
              <a:ahLst/>
              <a:cxnLst/>
              <a:rect l="l" t="t" r="r" b="b"/>
              <a:pathLst>
                <a:path w="1" h="2047" fill="none" extrusionOk="0">
                  <a:moveTo>
                    <a:pt x="0" y="1"/>
                  </a:moveTo>
                  <a:lnTo>
                    <a:pt x="0" y="204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7"/>
          <p:cNvGrpSpPr/>
          <p:nvPr/>
        </p:nvGrpSpPr>
        <p:grpSpPr>
          <a:xfrm>
            <a:off x="1206239" y="399041"/>
            <a:ext cx="372594" cy="310144"/>
            <a:chOff x="1610466" y="322750"/>
            <a:chExt cx="443300" cy="369000"/>
          </a:xfrm>
        </p:grpSpPr>
        <p:sp>
          <p:nvSpPr>
            <p:cNvPr id="795" name="Google Shape;795;p47"/>
            <p:cNvSpPr/>
            <p:nvPr/>
          </p:nvSpPr>
          <p:spPr>
            <a:xfrm>
              <a:off x="1610466"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7"/>
            <p:cNvSpPr/>
            <p:nvPr/>
          </p:nvSpPr>
          <p:spPr>
            <a:xfrm>
              <a:off x="1760866" y="386675"/>
              <a:ext cx="142500" cy="25"/>
            </a:xfrm>
            <a:custGeom>
              <a:avLst/>
              <a:gdLst/>
              <a:ahLst/>
              <a:cxnLst/>
              <a:rect l="l" t="t" r="r" b="b"/>
              <a:pathLst>
                <a:path w="5700" h="1" fill="none" extrusionOk="0">
                  <a:moveTo>
                    <a:pt x="5700"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7"/>
            <p:cNvSpPr/>
            <p:nvPr/>
          </p:nvSpPr>
          <p:spPr>
            <a:xfrm>
              <a:off x="1732866"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7"/>
            <p:cNvSpPr/>
            <p:nvPr/>
          </p:nvSpPr>
          <p:spPr>
            <a:xfrm>
              <a:off x="1765741"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7"/>
            <p:cNvSpPr/>
            <p:nvPr/>
          </p:nvSpPr>
          <p:spPr>
            <a:xfrm>
              <a:off x="1951441"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7"/>
          <p:cNvGrpSpPr/>
          <p:nvPr/>
        </p:nvGrpSpPr>
        <p:grpSpPr>
          <a:xfrm>
            <a:off x="1779418" y="397507"/>
            <a:ext cx="356204" cy="313212"/>
            <a:chOff x="2292416" y="320925"/>
            <a:chExt cx="423800" cy="372650"/>
          </a:xfrm>
        </p:grpSpPr>
        <p:sp>
          <p:nvSpPr>
            <p:cNvPr id="801" name="Google Shape;801;p47"/>
            <p:cNvSpPr/>
            <p:nvPr/>
          </p:nvSpPr>
          <p:spPr>
            <a:xfrm>
              <a:off x="2292416"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7"/>
            <p:cNvSpPr/>
            <p:nvPr/>
          </p:nvSpPr>
          <p:spPr>
            <a:xfrm>
              <a:off x="2316766"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7"/>
            <p:cNvSpPr/>
            <p:nvPr/>
          </p:nvSpPr>
          <p:spPr>
            <a:xfrm>
              <a:off x="2525016"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7"/>
            <p:cNvSpPr/>
            <p:nvPr/>
          </p:nvSpPr>
          <p:spPr>
            <a:xfrm>
              <a:off x="2336866"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7"/>
            <p:cNvSpPr/>
            <p:nvPr/>
          </p:nvSpPr>
          <p:spPr>
            <a:xfrm>
              <a:off x="2532316"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 name="Google Shape;806;p47"/>
          <p:cNvSpPr/>
          <p:nvPr/>
        </p:nvSpPr>
        <p:spPr>
          <a:xfrm>
            <a:off x="2376720" y="386254"/>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7"/>
          <p:cNvSpPr/>
          <p:nvPr/>
        </p:nvSpPr>
        <p:spPr>
          <a:xfrm>
            <a:off x="2961688" y="387284"/>
            <a:ext cx="251793" cy="333679"/>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47"/>
          <p:cNvGrpSpPr/>
          <p:nvPr/>
        </p:nvGrpSpPr>
        <p:grpSpPr>
          <a:xfrm>
            <a:off x="4049062" y="362185"/>
            <a:ext cx="336767" cy="383835"/>
            <a:chOff x="4992766" y="278900"/>
            <a:chExt cx="400675" cy="456675"/>
          </a:xfrm>
        </p:grpSpPr>
        <p:sp>
          <p:nvSpPr>
            <p:cNvPr id="809" name="Google Shape;809;p47"/>
            <p:cNvSpPr/>
            <p:nvPr/>
          </p:nvSpPr>
          <p:spPr>
            <a:xfrm>
              <a:off x="5021991"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7"/>
            <p:cNvSpPr/>
            <p:nvPr/>
          </p:nvSpPr>
          <p:spPr>
            <a:xfrm>
              <a:off x="4992766"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7"/>
            <p:cNvSpPr/>
            <p:nvPr/>
          </p:nvSpPr>
          <p:spPr>
            <a:xfrm>
              <a:off x="5171166"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7"/>
            <p:cNvSpPr/>
            <p:nvPr/>
          </p:nvSpPr>
          <p:spPr>
            <a:xfrm>
              <a:off x="5171166"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p47"/>
          <p:cNvSpPr/>
          <p:nvPr/>
        </p:nvSpPr>
        <p:spPr>
          <a:xfrm>
            <a:off x="4589651" y="38575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47"/>
          <p:cNvGrpSpPr/>
          <p:nvPr/>
        </p:nvGrpSpPr>
        <p:grpSpPr>
          <a:xfrm>
            <a:off x="658674" y="908741"/>
            <a:ext cx="342882" cy="418128"/>
            <a:chOff x="958991" y="929175"/>
            <a:chExt cx="407950" cy="497475"/>
          </a:xfrm>
        </p:grpSpPr>
        <p:sp>
          <p:nvSpPr>
            <p:cNvPr id="815" name="Google Shape;815;p47"/>
            <p:cNvSpPr/>
            <p:nvPr/>
          </p:nvSpPr>
          <p:spPr>
            <a:xfrm>
              <a:off x="958991"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7"/>
            <p:cNvSpPr/>
            <p:nvPr/>
          </p:nvSpPr>
          <p:spPr>
            <a:xfrm>
              <a:off x="989416"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7"/>
            <p:cNvSpPr/>
            <p:nvPr/>
          </p:nvSpPr>
          <p:spPr>
            <a:xfrm>
              <a:off x="1051541" y="1256150"/>
              <a:ext cx="133975" cy="25"/>
            </a:xfrm>
            <a:custGeom>
              <a:avLst/>
              <a:gdLst/>
              <a:ahLst/>
              <a:cxnLst/>
              <a:rect l="l" t="t" r="r" b="b"/>
              <a:pathLst>
                <a:path w="5359" h="1" fill="none" extrusionOk="0">
                  <a:moveTo>
                    <a:pt x="5358"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7"/>
            <p:cNvSpPr/>
            <p:nvPr/>
          </p:nvSpPr>
          <p:spPr>
            <a:xfrm>
              <a:off x="1051541" y="1201350"/>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7"/>
            <p:cNvSpPr/>
            <p:nvPr/>
          </p:nvSpPr>
          <p:spPr>
            <a:xfrm>
              <a:off x="1051541" y="1145950"/>
              <a:ext cx="255750" cy="25"/>
            </a:xfrm>
            <a:custGeom>
              <a:avLst/>
              <a:gdLst/>
              <a:ahLst/>
              <a:cxnLst/>
              <a:rect l="l" t="t" r="r" b="b"/>
              <a:pathLst>
                <a:path w="10230" h="1" fill="none" extrusionOk="0">
                  <a:moveTo>
                    <a:pt x="10229"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7"/>
            <p:cNvSpPr/>
            <p:nvPr/>
          </p:nvSpPr>
          <p:spPr>
            <a:xfrm>
              <a:off x="1051541" y="1090525"/>
              <a:ext cx="255750" cy="25"/>
            </a:xfrm>
            <a:custGeom>
              <a:avLst/>
              <a:gdLst/>
              <a:ahLst/>
              <a:cxnLst/>
              <a:rect l="l" t="t" r="r" b="b"/>
              <a:pathLst>
                <a:path w="10230" h="1" fill="none" extrusionOk="0">
                  <a:moveTo>
                    <a:pt x="1022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7"/>
            <p:cNvSpPr/>
            <p:nvPr/>
          </p:nvSpPr>
          <p:spPr>
            <a:xfrm>
              <a:off x="1282891"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7"/>
          <p:cNvGrpSpPr/>
          <p:nvPr/>
        </p:nvGrpSpPr>
        <p:grpSpPr>
          <a:xfrm>
            <a:off x="1782990" y="969656"/>
            <a:ext cx="349060" cy="298882"/>
            <a:chOff x="2296666" y="1001650"/>
            <a:chExt cx="415300" cy="355600"/>
          </a:xfrm>
        </p:grpSpPr>
        <p:sp>
          <p:nvSpPr>
            <p:cNvPr id="823" name="Google Shape;823;p47"/>
            <p:cNvSpPr/>
            <p:nvPr/>
          </p:nvSpPr>
          <p:spPr>
            <a:xfrm>
              <a:off x="2296666"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7"/>
            <p:cNvSpPr/>
            <p:nvPr/>
          </p:nvSpPr>
          <p:spPr>
            <a:xfrm>
              <a:off x="2504291"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7"/>
            <p:cNvSpPr/>
            <p:nvPr/>
          </p:nvSpPr>
          <p:spPr>
            <a:xfrm>
              <a:off x="2296666"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7"/>
            <p:cNvSpPr/>
            <p:nvPr/>
          </p:nvSpPr>
          <p:spPr>
            <a:xfrm>
              <a:off x="2504291"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 name="Google Shape;827;p47"/>
          <p:cNvSpPr/>
          <p:nvPr/>
        </p:nvSpPr>
        <p:spPr>
          <a:xfrm>
            <a:off x="2347049" y="944598"/>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7"/>
          <p:cNvSpPr/>
          <p:nvPr/>
        </p:nvSpPr>
        <p:spPr>
          <a:xfrm>
            <a:off x="2912559" y="961997"/>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p:cNvSpPr/>
          <p:nvPr/>
        </p:nvSpPr>
        <p:spPr>
          <a:xfrm>
            <a:off x="3482671" y="964561"/>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p:cNvSpPr/>
          <p:nvPr/>
        </p:nvSpPr>
        <p:spPr>
          <a:xfrm>
            <a:off x="4058939" y="967629"/>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 name="Google Shape;831;p47"/>
          <p:cNvGrpSpPr/>
          <p:nvPr/>
        </p:nvGrpSpPr>
        <p:grpSpPr>
          <a:xfrm>
            <a:off x="4607385" y="947131"/>
            <a:ext cx="350068" cy="350573"/>
            <a:chOff x="5657041" y="974850"/>
            <a:chExt cx="416500" cy="417100"/>
          </a:xfrm>
        </p:grpSpPr>
        <p:sp>
          <p:nvSpPr>
            <p:cNvPr id="832" name="Google Shape;832;p47"/>
            <p:cNvSpPr/>
            <p:nvPr/>
          </p:nvSpPr>
          <p:spPr>
            <a:xfrm>
              <a:off x="5688091"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7"/>
            <p:cNvSpPr/>
            <p:nvPr/>
          </p:nvSpPr>
          <p:spPr>
            <a:xfrm>
              <a:off x="5657041"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7"/>
          <p:cNvGrpSpPr/>
          <p:nvPr/>
        </p:nvGrpSpPr>
        <p:grpSpPr>
          <a:xfrm>
            <a:off x="5130407" y="907732"/>
            <a:ext cx="433992" cy="422729"/>
            <a:chOff x="6279316" y="927975"/>
            <a:chExt cx="516350" cy="502950"/>
          </a:xfrm>
        </p:grpSpPr>
        <p:sp>
          <p:nvSpPr>
            <p:cNvPr id="835" name="Google Shape;835;p47"/>
            <p:cNvSpPr/>
            <p:nvPr/>
          </p:nvSpPr>
          <p:spPr>
            <a:xfrm>
              <a:off x="6279316"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6369441"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7"/>
          <p:cNvGrpSpPr/>
          <p:nvPr/>
        </p:nvGrpSpPr>
        <p:grpSpPr>
          <a:xfrm>
            <a:off x="632051" y="1557145"/>
            <a:ext cx="391001" cy="264085"/>
            <a:chOff x="927316" y="1700625"/>
            <a:chExt cx="465200" cy="314200"/>
          </a:xfrm>
        </p:grpSpPr>
        <p:sp>
          <p:nvSpPr>
            <p:cNvPr id="838" name="Google Shape;838;p47"/>
            <p:cNvSpPr/>
            <p:nvPr/>
          </p:nvSpPr>
          <p:spPr>
            <a:xfrm>
              <a:off x="927316"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927316"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935241"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7"/>
          <p:cNvGrpSpPr/>
          <p:nvPr/>
        </p:nvGrpSpPr>
        <p:grpSpPr>
          <a:xfrm>
            <a:off x="1197035" y="1492657"/>
            <a:ext cx="391001" cy="382827"/>
            <a:chOff x="1599516" y="1623900"/>
            <a:chExt cx="465200" cy="455475"/>
          </a:xfrm>
        </p:grpSpPr>
        <p:sp>
          <p:nvSpPr>
            <p:cNvPr id="842" name="Google Shape;842;p47"/>
            <p:cNvSpPr/>
            <p:nvPr/>
          </p:nvSpPr>
          <p:spPr>
            <a:xfrm>
              <a:off x="1599516"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p:cNvSpPr/>
            <p:nvPr/>
          </p:nvSpPr>
          <p:spPr>
            <a:xfrm>
              <a:off x="1607441"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1599516"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p:cNvSpPr/>
            <p:nvPr/>
          </p:nvSpPr>
          <p:spPr>
            <a:xfrm>
              <a:off x="1692666"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1765141" y="1810225"/>
              <a:ext cx="133975" cy="25"/>
            </a:xfrm>
            <a:custGeom>
              <a:avLst/>
              <a:gdLst/>
              <a:ahLst/>
              <a:cxnLst/>
              <a:rect l="l" t="t" r="r" b="b"/>
              <a:pathLst>
                <a:path w="5359" h="1" fill="none" extrusionOk="0">
                  <a:moveTo>
                    <a:pt x="0" y="0"/>
                  </a:moveTo>
                  <a:lnTo>
                    <a:pt x="535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1765141" y="1844325"/>
              <a:ext cx="133975" cy="25"/>
            </a:xfrm>
            <a:custGeom>
              <a:avLst/>
              <a:gdLst/>
              <a:ahLst/>
              <a:cxnLst/>
              <a:rect l="l" t="t" r="r" b="b"/>
              <a:pathLst>
                <a:path w="5359" h="1" fill="none" extrusionOk="0">
                  <a:moveTo>
                    <a:pt x="0" y="0"/>
                  </a:moveTo>
                  <a:lnTo>
                    <a:pt x="535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1765141" y="1878425"/>
              <a:ext cx="85250" cy="25"/>
            </a:xfrm>
            <a:custGeom>
              <a:avLst/>
              <a:gdLst/>
              <a:ahLst/>
              <a:cxnLst/>
              <a:rect l="l" t="t" r="r" b="b"/>
              <a:pathLst>
                <a:path w="3410" h="1" fill="none" extrusionOk="0">
                  <a:moveTo>
                    <a:pt x="0" y="0"/>
                  </a:moveTo>
                  <a:lnTo>
                    <a:pt x="341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7"/>
          <p:cNvGrpSpPr/>
          <p:nvPr/>
        </p:nvGrpSpPr>
        <p:grpSpPr>
          <a:xfrm>
            <a:off x="1774290" y="1500852"/>
            <a:ext cx="366458" cy="366437"/>
            <a:chOff x="2286316" y="1633650"/>
            <a:chExt cx="436000" cy="435975"/>
          </a:xfrm>
        </p:grpSpPr>
        <p:sp>
          <p:nvSpPr>
            <p:cNvPr id="850" name="Google Shape;850;p47"/>
            <p:cNvSpPr/>
            <p:nvPr/>
          </p:nvSpPr>
          <p:spPr>
            <a:xfrm>
              <a:off x="2571891"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7"/>
            <p:cNvSpPr/>
            <p:nvPr/>
          </p:nvSpPr>
          <p:spPr>
            <a:xfrm>
              <a:off x="2382541" y="1757250"/>
              <a:ext cx="261825" cy="261850"/>
            </a:xfrm>
            <a:custGeom>
              <a:avLst/>
              <a:gdLst/>
              <a:ahLst/>
              <a:cxnLst/>
              <a:rect l="l" t="t" r="r" b="b"/>
              <a:pathLst>
                <a:path w="10473" h="10474" fill="none" extrusionOk="0">
                  <a:moveTo>
                    <a:pt x="10473" y="1"/>
                  </a:moveTo>
                  <a:lnTo>
                    <a:pt x="0" y="104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p:cNvSpPr/>
            <p:nvPr/>
          </p:nvSpPr>
          <p:spPr>
            <a:xfrm>
              <a:off x="2286316"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p:cNvSpPr/>
            <p:nvPr/>
          </p:nvSpPr>
          <p:spPr>
            <a:xfrm>
              <a:off x="2336866" y="1711575"/>
              <a:ext cx="261825" cy="261850"/>
            </a:xfrm>
            <a:custGeom>
              <a:avLst/>
              <a:gdLst/>
              <a:ahLst/>
              <a:cxnLst/>
              <a:rect l="l" t="t" r="r" b="b"/>
              <a:pathLst>
                <a:path w="10473" h="10474" fill="none" extrusionOk="0">
                  <a:moveTo>
                    <a:pt x="0" y="10474"/>
                  </a:moveTo>
                  <a:lnTo>
                    <a:pt x="1047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a:off x="2297291" y="2014200"/>
              <a:ext cx="44475" cy="44475"/>
            </a:xfrm>
            <a:custGeom>
              <a:avLst/>
              <a:gdLst/>
              <a:ahLst/>
              <a:cxnLst/>
              <a:rect l="l" t="t" r="r" b="b"/>
              <a:pathLst>
                <a:path w="1779" h="1779" fill="none" extrusionOk="0">
                  <a:moveTo>
                    <a:pt x="1778" y="1778"/>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p:cNvSpPr/>
            <p:nvPr/>
          </p:nvSpPr>
          <p:spPr>
            <a:xfrm>
              <a:off x="2307016"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47"/>
          <p:cNvGrpSpPr/>
          <p:nvPr/>
        </p:nvGrpSpPr>
        <p:grpSpPr>
          <a:xfrm>
            <a:off x="2337741" y="1499318"/>
            <a:ext cx="369505" cy="369505"/>
            <a:chOff x="2956691" y="1631825"/>
            <a:chExt cx="439625" cy="439625"/>
          </a:xfrm>
        </p:grpSpPr>
        <p:sp>
          <p:nvSpPr>
            <p:cNvPr id="857" name="Google Shape;857;p47"/>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7"/>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7"/>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7"/>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47"/>
          <p:cNvSpPr/>
          <p:nvPr/>
        </p:nvSpPr>
        <p:spPr>
          <a:xfrm>
            <a:off x="2919199" y="151574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47"/>
          <p:cNvGrpSpPr/>
          <p:nvPr/>
        </p:nvGrpSpPr>
        <p:grpSpPr>
          <a:xfrm>
            <a:off x="3502506" y="1471687"/>
            <a:ext cx="299911" cy="424768"/>
            <a:chOff x="4342491" y="1598950"/>
            <a:chExt cx="356825" cy="505375"/>
          </a:xfrm>
        </p:grpSpPr>
        <p:sp>
          <p:nvSpPr>
            <p:cNvPr id="863" name="Google Shape;863;p47"/>
            <p:cNvSpPr/>
            <p:nvPr/>
          </p:nvSpPr>
          <p:spPr>
            <a:xfrm>
              <a:off x="4342491"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4399716"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7"/>
          <p:cNvGrpSpPr/>
          <p:nvPr/>
        </p:nvGrpSpPr>
        <p:grpSpPr>
          <a:xfrm>
            <a:off x="4019896" y="1562776"/>
            <a:ext cx="395098" cy="242589"/>
            <a:chOff x="4958066" y="1707325"/>
            <a:chExt cx="470075" cy="288625"/>
          </a:xfrm>
        </p:grpSpPr>
        <p:sp>
          <p:nvSpPr>
            <p:cNvPr id="866" name="Google Shape;866;p47"/>
            <p:cNvSpPr/>
            <p:nvPr/>
          </p:nvSpPr>
          <p:spPr>
            <a:xfrm>
              <a:off x="5172391"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5386716"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7"/>
            <p:cNvSpPr/>
            <p:nvPr/>
          </p:nvSpPr>
          <p:spPr>
            <a:xfrm>
              <a:off x="4991541"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7"/>
            <p:cNvSpPr/>
            <p:nvPr/>
          </p:nvSpPr>
          <p:spPr>
            <a:xfrm>
              <a:off x="4958066"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7"/>
            <p:cNvSpPr/>
            <p:nvPr/>
          </p:nvSpPr>
          <p:spPr>
            <a:xfrm>
              <a:off x="5029916"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7"/>
          <p:cNvGrpSpPr/>
          <p:nvPr/>
        </p:nvGrpSpPr>
        <p:grpSpPr>
          <a:xfrm>
            <a:off x="4603813" y="1503416"/>
            <a:ext cx="357234" cy="361310"/>
            <a:chOff x="5652791" y="1636700"/>
            <a:chExt cx="425025" cy="429875"/>
          </a:xfrm>
        </p:grpSpPr>
        <p:sp>
          <p:nvSpPr>
            <p:cNvPr id="872" name="Google Shape;872;p47"/>
            <p:cNvSpPr/>
            <p:nvPr/>
          </p:nvSpPr>
          <p:spPr>
            <a:xfrm>
              <a:off x="5759341"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7"/>
            <p:cNvSpPr/>
            <p:nvPr/>
          </p:nvSpPr>
          <p:spPr>
            <a:xfrm>
              <a:off x="5652791"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7"/>
          <p:cNvGrpSpPr/>
          <p:nvPr/>
        </p:nvGrpSpPr>
        <p:grpSpPr>
          <a:xfrm>
            <a:off x="5167767" y="1492657"/>
            <a:ext cx="359272" cy="376691"/>
            <a:chOff x="6323766" y="1623900"/>
            <a:chExt cx="427450" cy="448175"/>
          </a:xfrm>
        </p:grpSpPr>
        <p:sp>
          <p:nvSpPr>
            <p:cNvPr id="875" name="Google Shape;875;p47"/>
            <p:cNvSpPr/>
            <p:nvPr/>
          </p:nvSpPr>
          <p:spPr>
            <a:xfrm>
              <a:off x="6323766"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6372466"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6469891"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6421191"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6334116"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6616016"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6500341"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47"/>
          <p:cNvGrpSpPr/>
          <p:nvPr/>
        </p:nvGrpSpPr>
        <p:grpSpPr>
          <a:xfrm>
            <a:off x="5720459" y="1502386"/>
            <a:ext cx="383835" cy="363369"/>
            <a:chOff x="6981341" y="1635475"/>
            <a:chExt cx="456675" cy="432325"/>
          </a:xfrm>
        </p:grpSpPr>
        <p:sp>
          <p:nvSpPr>
            <p:cNvPr id="883" name="Google Shape;883;p47"/>
            <p:cNvSpPr/>
            <p:nvPr/>
          </p:nvSpPr>
          <p:spPr>
            <a:xfrm>
              <a:off x="7026416"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7408766"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6981341"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7084241"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7369191"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7"/>
          <p:cNvGrpSpPr/>
          <p:nvPr/>
        </p:nvGrpSpPr>
        <p:grpSpPr>
          <a:xfrm>
            <a:off x="675547" y="2085798"/>
            <a:ext cx="304009" cy="326513"/>
            <a:chOff x="979066" y="2329600"/>
            <a:chExt cx="361700" cy="388475"/>
          </a:xfrm>
        </p:grpSpPr>
        <p:sp>
          <p:nvSpPr>
            <p:cNvPr id="889" name="Google Shape;889;p47"/>
            <p:cNvSpPr/>
            <p:nvPr/>
          </p:nvSpPr>
          <p:spPr>
            <a:xfrm>
              <a:off x="979066"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1067366" y="2545750"/>
              <a:ext cx="185125" cy="25"/>
            </a:xfrm>
            <a:custGeom>
              <a:avLst/>
              <a:gdLst/>
              <a:ahLst/>
              <a:cxnLst/>
              <a:rect l="l" t="t" r="r" b="b"/>
              <a:pathLst>
                <a:path w="7405" h="1" fill="none" extrusionOk="0">
                  <a:moveTo>
                    <a:pt x="7404"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1174516"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1113641"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1132516"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a:off x="1162341"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a:off x="1129466" y="2388050"/>
              <a:ext cx="60925" cy="25"/>
            </a:xfrm>
            <a:custGeom>
              <a:avLst/>
              <a:gdLst/>
              <a:ahLst/>
              <a:cxnLst/>
              <a:rect l="l" t="t" r="r" b="b"/>
              <a:pathLst>
                <a:path w="2437" h="1" fill="none" extrusionOk="0">
                  <a:moveTo>
                    <a:pt x="2436"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a:off x="1132516"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7"/>
          <p:cNvGrpSpPr/>
          <p:nvPr/>
        </p:nvGrpSpPr>
        <p:grpSpPr>
          <a:xfrm>
            <a:off x="1232357" y="2088866"/>
            <a:ext cx="320378" cy="320378"/>
            <a:chOff x="1641541" y="2333250"/>
            <a:chExt cx="381175" cy="381175"/>
          </a:xfrm>
        </p:grpSpPr>
        <p:sp>
          <p:nvSpPr>
            <p:cNvPr id="898" name="Google Shape;898;p47"/>
            <p:cNvSpPr/>
            <p:nvPr/>
          </p:nvSpPr>
          <p:spPr>
            <a:xfrm>
              <a:off x="1641541"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1888116"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1732241"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7"/>
            <p:cNvSpPr/>
            <p:nvPr/>
          </p:nvSpPr>
          <p:spPr>
            <a:xfrm>
              <a:off x="1732241"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7"/>
          <p:cNvGrpSpPr/>
          <p:nvPr/>
        </p:nvGrpSpPr>
        <p:grpSpPr>
          <a:xfrm>
            <a:off x="1797320" y="2088866"/>
            <a:ext cx="320399" cy="320378"/>
            <a:chOff x="2313716" y="2333250"/>
            <a:chExt cx="381200" cy="381175"/>
          </a:xfrm>
        </p:grpSpPr>
        <p:sp>
          <p:nvSpPr>
            <p:cNvPr id="903" name="Google Shape;903;p47"/>
            <p:cNvSpPr/>
            <p:nvPr/>
          </p:nvSpPr>
          <p:spPr>
            <a:xfrm>
              <a:off x="2313716"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2560316"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2404441"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7"/>
            <p:cNvSpPr/>
            <p:nvPr/>
          </p:nvSpPr>
          <p:spPr>
            <a:xfrm>
              <a:off x="2404441"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7"/>
          <p:cNvGrpSpPr/>
          <p:nvPr/>
        </p:nvGrpSpPr>
        <p:grpSpPr>
          <a:xfrm>
            <a:off x="2362304" y="2088866"/>
            <a:ext cx="320378" cy="320378"/>
            <a:chOff x="2985916" y="2333250"/>
            <a:chExt cx="381175" cy="381175"/>
          </a:xfrm>
        </p:grpSpPr>
        <p:sp>
          <p:nvSpPr>
            <p:cNvPr id="908" name="Google Shape;908;p47"/>
            <p:cNvSpPr/>
            <p:nvPr/>
          </p:nvSpPr>
          <p:spPr>
            <a:xfrm>
              <a:off x="2985916"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3232516"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3076641"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3172841" y="2595675"/>
              <a:ext cx="99875" cy="31075"/>
            </a:xfrm>
            <a:custGeom>
              <a:avLst/>
              <a:gdLst/>
              <a:ahLst/>
              <a:cxnLst/>
              <a:rect l="l" t="t" r="r" b="b"/>
              <a:pathLst>
                <a:path w="3995" h="1243" fill="none" extrusionOk="0">
                  <a:moveTo>
                    <a:pt x="1" y="1242"/>
                  </a:moveTo>
                  <a:lnTo>
                    <a:pt x="399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7"/>
          <p:cNvGrpSpPr/>
          <p:nvPr/>
        </p:nvGrpSpPr>
        <p:grpSpPr>
          <a:xfrm>
            <a:off x="3002009" y="2033603"/>
            <a:ext cx="170937" cy="426827"/>
            <a:chOff x="3747016" y="2267500"/>
            <a:chExt cx="203375" cy="507825"/>
          </a:xfrm>
        </p:grpSpPr>
        <p:sp>
          <p:nvSpPr>
            <p:cNvPr id="913" name="Google Shape;913;p47"/>
            <p:cNvSpPr/>
            <p:nvPr/>
          </p:nvSpPr>
          <p:spPr>
            <a:xfrm>
              <a:off x="3747016"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3806066"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47"/>
          <p:cNvGrpSpPr/>
          <p:nvPr/>
        </p:nvGrpSpPr>
        <p:grpSpPr>
          <a:xfrm>
            <a:off x="4147316" y="2087836"/>
            <a:ext cx="140237" cy="318339"/>
            <a:chOff x="5109666" y="2332025"/>
            <a:chExt cx="166850" cy="378750"/>
          </a:xfrm>
        </p:grpSpPr>
        <p:sp>
          <p:nvSpPr>
            <p:cNvPr id="916" name="Google Shape;916;p47"/>
            <p:cNvSpPr/>
            <p:nvPr/>
          </p:nvSpPr>
          <p:spPr>
            <a:xfrm>
              <a:off x="5109666"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5154741"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47"/>
          <p:cNvGrpSpPr/>
          <p:nvPr/>
        </p:nvGrpSpPr>
        <p:grpSpPr>
          <a:xfrm>
            <a:off x="3579790" y="2035641"/>
            <a:ext cx="145343" cy="422729"/>
            <a:chOff x="4434441" y="2269925"/>
            <a:chExt cx="172925" cy="502950"/>
          </a:xfrm>
        </p:grpSpPr>
        <p:sp>
          <p:nvSpPr>
            <p:cNvPr id="919" name="Google Shape;919;p47"/>
            <p:cNvSpPr/>
            <p:nvPr/>
          </p:nvSpPr>
          <p:spPr>
            <a:xfrm>
              <a:off x="4480716"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4434441"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 name="Google Shape;921;p47"/>
          <p:cNvSpPr/>
          <p:nvPr/>
        </p:nvSpPr>
        <p:spPr>
          <a:xfrm>
            <a:off x="4546211" y="2080241"/>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 name="Google Shape;922;p47"/>
          <p:cNvGrpSpPr/>
          <p:nvPr/>
        </p:nvGrpSpPr>
        <p:grpSpPr>
          <a:xfrm>
            <a:off x="5177496" y="2086302"/>
            <a:ext cx="345971" cy="325505"/>
            <a:chOff x="6335341" y="2330200"/>
            <a:chExt cx="411625" cy="387275"/>
          </a:xfrm>
        </p:grpSpPr>
        <p:sp>
          <p:nvSpPr>
            <p:cNvPr id="923" name="Google Shape;923;p47"/>
            <p:cNvSpPr/>
            <p:nvPr/>
          </p:nvSpPr>
          <p:spPr>
            <a:xfrm>
              <a:off x="6335341"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6440666"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47"/>
          <p:cNvGrpSpPr/>
          <p:nvPr/>
        </p:nvGrpSpPr>
        <p:grpSpPr>
          <a:xfrm>
            <a:off x="772793" y="2614431"/>
            <a:ext cx="109538" cy="399195"/>
            <a:chOff x="1094766" y="2958550"/>
            <a:chExt cx="130325" cy="474950"/>
          </a:xfrm>
        </p:grpSpPr>
        <p:sp>
          <p:nvSpPr>
            <p:cNvPr id="926" name="Google Shape;926;p47"/>
            <p:cNvSpPr/>
            <p:nvPr/>
          </p:nvSpPr>
          <p:spPr>
            <a:xfrm>
              <a:off x="1094766"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1119116"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1165391" y="3129050"/>
              <a:ext cx="13425" cy="25"/>
            </a:xfrm>
            <a:custGeom>
              <a:avLst/>
              <a:gdLst/>
              <a:ahLst/>
              <a:cxnLst/>
              <a:rect l="l" t="t" r="r" b="b"/>
              <a:pathLst>
                <a:path w="537" h="1" fill="none" extrusionOk="0">
                  <a:moveTo>
                    <a:pt x="536"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1165391" y="3162525"/>
              <a:ext cx="13425" cy="25"/>
            </a:xfrm>
            <a:custGeom>
              <a:avLst/>
              <a:gdLst/>
              <a:ahLst/>
              <a:cxnLst/>
              <a:rect l="l" t="t" r="r" b="b"/>
              <a:pathLst>
                <a:path w="537" h="1" fill="none" extrusionOk="0">
                  <a:moveTo>
                    <a:pt x="536"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1165391" y="3196025"/>
              <a:ext cx="13425" cy="25"/>
            </a:xfrm>
            <a:custGeom>
              <a:avLst/>
              <a:gdLst/>
              <a:ahLst/>
              <a:cxnLst/>
              <a:rect l="l" t="t" r="r" b="b"/>
              <a:pathLst>
                <a:path w="537" h="1" fill="none" extrusionOk="0">
                  <a:moveTo>
                    <a:pt x="536"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1165391" y="3229500"/>
              <a:ext cx="13425" cy="25"/>
            </a:xfrm>
            <a:custGeom>
              <a:avLst/>
              <a:gdLst/>
              <a:ahLst/>
              <a:cxnLst/>
              <a:rect l="l" t="t" r="r" b="b"/>
              <a:pathLst>
                <a:path w="537" h="1" fill="none" extrusionOk="0">
                  <a:moveTo>
                    <a:pt x="536"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1165391" y="3263000"/>
              <a:ext cx="13425" cy="25"/>
            </a:xfrm>
            <a:custGeom>
              <a:avLst/>
              <a:gdLst/>
              <a:ahLst/>
              <a:cxnLst/>
              <a:rect l="l" t="t" r="r" b="b"/>
              <a:pathLst>
                <a:path w="537" h="1" fill="none" extrusionOk="0">
                  <a:moveTo>
                    <a:pt x="536"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1165391" y="3296475"/>
              <a:ext cx="13425" cy="25"/>
            </a:xfrm>
            <a:custGeom>
              <a:avLst/>
              <a:gdLst/>
              <a:ahLst/>
              <a:cxnLst/>
              <a:rect l="l" t="t" r="r" b="b"/>
              <a:pathLst>
                <a:path w="537" h="1" fill="none" extrusionOk="0">
                  <a:moveTo>
                    <a:pt x="536"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 name="Google Shape;934;p47"/>
          <p:cNvSpPr/>
          <p:nvPr/>
        </p:nvSpPr>
        <p:spPr>
          <a:xfrm>
            <a:off x="1713513" y="2598660"/>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1192005" y="2598660"/>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47"/>
          <p:cNvGrpSpPr/>
          <p:nvPr/>
        </p:nvGrpSpPr>
        <p:grpSpPr>
          <a:xfrm>
            <a:off x="2328537" y="2627227"/>
            <a:ext cx="387933" cy="367467"/>
            <a:chOff x="2945741" y="2973775"/>
            <a:chExt cx="461550" cy="437200"/>
          </a:xfrm>
        </p:grpSpPr>
        <p:sp>
          <p:nvSpPr>
            <p:cNvPr id="937" name="Google Shape;937;p47"/>
            <p:cNvSpPr/>
            <p:nvPr/>
          </p:nvSpPr>
          <p:spPr>
            <a:xfrm>
              <a:off x="3063866"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2945741"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47"/>
          <p:cNvSpPr/>
          <p:nvPr/>
        </p:nvSpPr>
        <p:spPr>
          <a:xfrm>
            <a:off x="4039481" y="2636022"/>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47"/>
          <p:cNvGrpSpPr/>
          <p:nvPr/>
        </p:nvGrpSpPr>
        <p:grpSpPr>
          <a:xfrm>
            <a:off x="4567986" y="2655384"/>
            <a:ext cx="435022" cy="323445"/>
            <a:chOff x="5610166" y="3007275"/>
            <a:chExt cx="517575" cy="384825"/>
          </a:xfrm>
        </p:grpSpPr>
        <p:sp>
          <p:nvSpPr>
            <p:cNvPr id="941" name="Google Shape;941;p47"/>
            <p:cNvSpPr/>
            <p:nvPr/>
          </p:nvSpPr>
          <p:spPr>
            <a:xfrm>
              <a:off x="5610166"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5929216"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47"/>
          <p:cNvGrpSpPr/>
          <p:nvPr/>
        </p:nvGrpSpPr>
        <p:grpSpPr>
          <a:xfrm>
            <a:off x="3478972" y="2636956"/>
            <a:ext cx="342882" cy="350068"/>
            <a:chOff x="4314491" y="2985350"/>
            <a:chExt cx="407950" cy="416500"/>
          </a:xfrm>
        </p:grpSpPr>
        <p:sp>
          <p:nvSpPr>
            <p:cNvPr id="944" name="Google Shape;944;p47"/>
            <p:cNvSpPr/>
            <p:nvPr/>
          </p:nvSpPr>
          <p:spPr>
            <a:xfrm>
              <a:off x="4314491"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4351016"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4386941"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4568391"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47"/>
          <p:cNvGrpSpPr/>
          <p:nvPr/>
        </p:nvGrpSpPr>
        <p:grpSpPr>
          <a:xfrm>
            <a:off x="635644" y="3226504"/>
            <a:ext cx="397136" cy="305017"/>
            <a:chOff x="931591" y="3686775"/>
            <a:chExt cx="472500" cy="362900"/>
          </a:xfrm>
        </p:grpSpPr>
        <p:sp>
          <p:nvSpPr>
            <p:cNvPr id="949" name="Google Shape;949;p47"/>
            <p:cNvSpPr/>
            <p:nvPr/>
          </p:nvSpPr>
          <p:spPr>
            <a:xfrm>
              <a:off x="931591"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1008291"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1110591"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47"/>
          <p:cNvSpPr/>
          <p:nvPr/>
        </p:nvSpPr>
        <p:spPr>
          <a:xfrm>
            <a:off x="5212486" y="2619652"/>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 name="Google Shape;953;p47"/>
          <p:cNvGrpSpPr/>
          <p:nvPr/>
        </p:nvGrpSpPr>
        <p:grpSpPr>
          <a:xfrm>
            <a:off x="1203696" y="3252097"/>
            <a:ext cx="377700" cy="253852"/>
            <a:chOff x="1607441" y="3717225"/>
            <a:chExt cx="449375" cy="302025"/>
          </a:xfrm>
        </p:grpSpPr>
        <p:sp>
          <p:nvSpPr>
            <p:cNvPr id="954" name="Google Shape;954;p47"/>
            <p:cNvSpPr/>
            <p:nvPr/>
          </p:nvSpPr>
          <p:spPr>
            <a:xfrm>
              <a:off x="1607441"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1607441" y="3795150"/>
              <a:ext cx="449375" cy="25"/>
            </a:xfrm>
            <a:custGeom>
              <a:avLst/>
              <a:gdLst/>
              <a:ahLst/>
              <a:cxnLst/>
              <a:rect l="l" t="t" r="r" b="b"/>
              <a:pathLst>
                <a:path w="17975" h="1" fill="none" extrusionOk="0">
                  <a:moveTo>
                    <a:pt x="17974"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1607441" y="3853000"/>
              <a:ext cx="449375" cy="25"/>
            </a:xfrm>
            <a:custGeom>
              <a:avLst/>
              <a:gdLst/>
              <a:ahLst/>
              <a:cxnLst/>
              <a:rect l="l" t="t" r="r" b="b"/>
              <a:pathLst>
                <a:path w="17975" h="1" fill="none" extrusionOk="0">
                  <a:moveTo>
                    <a:pt x="0" y="0"/>
                  </a:moveTo>
                  <a:lnTo>
                    <a:pt x="17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1665266" y="3893800"/>
              <a:ext cx="161375" cy="25"/>
            </a:xfrm>
            <a:custGeom>
              <a:avLst/>
              <a:gdLst/>
              <a:ahLst/>
              <a:cxnLst/>
              <a:rect l="l" t="t" r="r" b="b"/>
              <a:pathLst>
                <a:path w="6455" h="1" fill="none" extrusionOk="0">
                  <a:moveTo>
                    <a:pt x="6455"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1665266" y="3933975"/>
              <a:ext cx="110250" cy="25"/>
            </a:xfrm>
            <a:custGeom>
              <a:avLst/>
              <a:gdLst/>
              <a:ahLst/>
              <a:cxnLst/>
              <a:rect l="l" t="t" r="r" b="b"/>
              <a:pathLst>
                <a:path w="4410" h="1" fill="none" extrusionOk="0">
                  <a:moveTo>
                    <a:pt x="4409"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1935616"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47"/>
          <p:cNvGrpSpPr/>
          <p:nvPr/>
        </p:nvGrpSpPr>
        <p:grpSpPr>
          <a:xfrm>
            <a:off x="1773786" y="3232639"/>
            <a:ext cx="367467" cy="287115"/>
            <a:chOff x="2285716" y="3694075"/>
            <a:chExt cx="437200" cy="341600"/>
          </a:xfrm>
        </p:grpSpPr>
        <p:sp>
          <p:nvSpPr>
            <p:cNvPr id="961" name="Google Shape;961;p47"/>
            <p:cNvSpPr/>
            <p:nvPr/>
          </p:nvSpPr>
          <p:spPr>
            <a:xfrm>
              <a:off x="2610241"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397741"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285716"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623641" y="3781750"/>
              <a:ext cx="48725" cy="108400"/>
            </a:xfrm>
            <a:custGeom>
              <a:avLst/>
              <a:gdLst/>
              <a:ahLst/>
              <a:cxnLst/>
              <a:rect l="l" t="t" r="r" b="b"/>
              <a:pathLst>
                <a:path w="1949" h="4336" fill="none" extrusionOk="0">
                  <a:moveTo>
                    <a:pt x="1" y="4336"/>
                  </a:moveTo>
                  <a:lnTo>
                    <a:pt x="1949"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2588316" y="3780550"/>
              <a:ext cx="32300" cy="113875"/>
            </a:xfrm>
            <a:custGeom>
              <a:avLst/>
              <a:gdLst/>
              <a:ahLst/>
              <a:cxnLst/>
              <a:rect l="l" t="t" r="r" b="b"/>
              <a:pathLst>
                <a:path w="1292" h="4555" fill="none" extrusionOk="0">
                  <a:moveTo>
                    <a:pt x="1" y="4554"/>
                  </a:moveTo>
                  <a:lnTo>
                    <a:pt x="129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2553016" y="3779325"/>
              <a:ext cx="15850" cy="119350"/>
            </a:xfrm>
            <a:custGeom>
              <a:avLst/>
              <a:gdLst/>
              <a:ahLst/>
              <a:cxnLst/>
              <a:rect l="l" t="t" r="r" b="b"/>
              <a:pathLst>
                <a:path w="634" h="4774" fill="none" extrusionOk="0">
                  <a:moveTo>
                    <a:pt x="0" y="4774"/>
                  </a:moveTo>
                  <a:lnTo>
                    <a:pt x="63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2517091" y="3777500"/>
              <a:ext cx="1250" cy="126050"/>
            </a:xfrm>
            <a:custGeom>
              <a:avLst/>
              <a:gdLst/>
              <a:ahLst/>
              <a:cxnLst/>
              <a:rect l="l" t="t" r="r" b="b"/>
              <a:pathLst>
                <a:path w="50" h="5042" fill="none" extrusionOk="0">
                  <a:moveTo>
                    <a:pt x="49" y="5042"/>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465941" y="3776275"/>
              <a:ext cx="17075" cy="131550"/>
            </a:xfrm>
            <a:custGeom>
              <a:avLst/>
              <a:gdLst/>
              <a:ahLst/>
              <a:cxnLst/>
              <a:rect l="l" t="t" r="r" b="b"/>
              <a:pathLst>
                <a:path w="683" h="5262" fill="none" extrusionOk="0">
                  <a:moveTo>
                    <a:pt x="683" y="526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414191" y="3775050"/>
              <a:ext cx="34125" cy="137025"/>
            </a:xfrm>
            <a:custGeom>
              <a:avLst/>
              <a:gdLst/>
              <a:ahLst/>
              <a:cxnLst/>
              <a:rect l="l" t="t" r="r" b="b"/>
              <a:pathLst>
                <a:path w="1365" h="5481" fill="none" extrusionOk="0">
                  <a:moveTo>
                    <a:pt x="1364" y="548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47"/>
          <p:cNvGrpSpPr/>
          <p:nvPr/>
        </p:nvGrpSpPr>
        <p:grpSpPr>
          <a:xfrm>
            <a:off x="2342342" y="3228038"/>
            <a:ext cx="360301" cy="295814"/>
            <a:chOff x="2962166" y="3688600"/>
            <a:chExt cx="428675" cy="351950"/>
          </a:xfrm>
        </p:grpSpPr>
        <p:sp>
          <p:nvSpPr>
            <p:cNvPr id="971" name="Google Shape;971;p47"/>
            <p:cNvSpPr/>
            <p:nvPr/>
          </p:nvSpPr>
          <p:spPr>
            <a:xfrm>
              <a:off x="2962166"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3155191"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962166"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47"/>
          <p:cNvGrpSpPr/>
          <p:nvPr/>
        </p:nvGrpSpPr>
        <p:grpSpPr>
          <a:xfrm>
            <a:off x="2924725" y="3207571"/>
            <a:ext cx="333700" cy="329077"/>
            <a:chOff x="3655066" y="3664250"/>
            <a:chExt cx="397025" cy="391525"/>
          </a:xfrm>
        </p:grpSpPr>
        <p:sp>
          <p:nvSpPr>
            <p:cNvPr id="975" name="Google Shape;975;p47"/>
            <p:cNvSpPr/>
            <p:nvPr/>
          </p:nvSpPr>
          <p:spPr>
            <a:xfrm>
              <a:off x="3655066"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3866966"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3864516"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47"/>
          <p:cNvGrpSpPr/>
          <p:nvPr/>
        </p:nvGrpSpPr>
        <p:grpSpPr>
          <a:xfrm>
            <a:off x="3462582" y="3250038"/>
            <a:ext cx="369526" cy="268183"/>
            <a:chOff x="4294991" y="3714775"/>
            <a:chExt cx="439650" cy="319075"/>
          </a:xfrm>
        </p:grpSpPr>
        <p:sp>
          <p:nvSpPr>
            <p:cNvPr id="979" name="Google Shape;979;p47"/>
            <p:cNvSpPr/>
            <p:nvPr/>
          </p:nvSpPr>
          <p:spPr>
            <a:xfrm>
              <a:off x="4294991"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4332741"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4641441"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4435641"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4538541"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47"/>
          <p:cNvGrpSpPr/>
          <p:nvPr/>
        </p:nvGrpSpPr>
        <p:grpSpPr>
          <a:xfrm>
            <a:off x="4027566" y="3250038"/>
            <a:ext cx="369505" cy="268183"/>
            <a:chOff x="4967191" y="3714775"/>
            <a:chExt cx="439625" cy="319075"/>
          </a:xfrm>
        </p:grpSpPr>
        <p:sp>
          <p:nvSpPr>
            <p:cNvPr id="985" name="Google Shape;985;p47"/>
            <p:cNvSpPr/>
            <p:nvPr/>
          </p:nvSpPr>
          <p:spPr>
            <a:xfrm>
              <a:off x="4967191"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5009816"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47"/>
          <p:cNvGrpSpPr/>
          <p:nvPr/>
        </p:nvGrpSpPr>
        <p:grpSpPr>
          <a:xfrm>
            <a:off x="4605851" y="3222406"/>
            <a:ext cx="353136" cy="313738"/>
            <a:chOff x="5655216" y="3681900"/>
            <a:chExt cx="420150" cy="373275"/>
          </a:xfrm>
        </p:grpSpPr>
        <p:sp>
          <p:nvSpPr>
            <p:cNvPr id="988" name="Google Shape;988;p47"/>
            <p:cNvSpPr/>
            <p:nvPr/>
          </p:nvSpPr>
          <p:spPr>
            <a:xfrm>
              <a:off x="5655216"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5853116"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5720991"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5948691"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5679566"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5742891"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5910341"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47"/>
          <p:cNvGrpSpPr/>
          <p:nvPr/>
        </p:nvGrpSpPr>
        <p:grpSpPr>
          <a:xfrm>
            <a:off x="5150873" y="3182482"/>
            <a:ext cx="393060" cy="393060"/>
            <a:chOff x="6303666" y="3634400"/>
            <a:chExt cx="467650" cy="467650"/>
          </a:xfrm>
        </p:grpSpPr>
        <p:sp>
          <p:nvSpPr>
            <p:cNvPr id="996" name="Google Shape;996;p47"/>
            <p:cNvSpPr/>
            <p:nvPr/>
          </p:nvSpPr>
          <p:spPr>
            <a:xfrm>
              <a:off x="6303666"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6574616"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6306116"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6491216"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6720141"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6565491"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7"/>
          <p:cNvGrpSpPr/>
          <p:nvPr/>
        </p:nvGrpSpPr>
        <p:grpSpPr>
          <a:xfrm>
            <a:off x="5740946" y="3207571"/>
            <a:ext cx="342882" cy="342903"/>
            <a:chOff x="7005716" y="3664250"/>
            <a:chExt cx="407950" cy="407975"/>
          </a:xfrm>
        </p:grpSpPr>
        <p:sp>
          <p:nvSpPr>
            <p:cNvPr id="1003" name="Google Shape;1003;p47"/>
            <p:cNvSpPr/>
            <p:nvPr/>
          </p:nvSpPr>
          <p:spPr>
            <a:xfrm>
              <a:off x="7156716"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7005716"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7"/>
          <p:cNvGrpSpPr/>
          <p:nvPr/>
        </p:nvGrpSpPr>
        <p:grpSpPr>
          <a:xfrm>
            <a:off x="641780" y="3758225"/>
            <a:ext cx="371564" cy="371543"/>
            <a:chOff x="938891" y="4319400"/>
            <a:chExt cx="442075" cy="442050"/>
          </a:xfrm>
        </p:grpSpPr>
        <p:sp>
          <p:nvSpPr>
            <p:cNvPr id="1006" name="Google Shape;1006;p47"/>
            <p:cNvSpPr/>
            <p:nvPr/>
          </p:nvSpPr>
          <p:spPr>
            <a:xfrm>
              <a:off x="938891"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958366"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1014991"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941941"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 name="Google Shape;1010;p47"/>
          <p:cNvSpPr/>
          <p:nvPr/>
        </p:nvSpPr>
        <p:spPr>
          <a:xfrm>
            <a:off x="1191443" y="383052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3482166" y="3773703"/>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2917161" y="3795199"/>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7"/>
          <p:cNvSpPr/>
          <p:nvPr/>
        </p:nvSpPr>
        <p:spPr>
          <a:xfrm>
            <a:off x="4045638" y="3772169"/>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47"/>
          <p:cNvGrpSpPr/>
          <p:nvPr/>
        </p:nvGrpSpPr>
        <p:grpSpPr>
          <a:xfrm>
            <a:off x="4585385" y="3777157"/>
            <a:ext cx="394068" cy="325505"/>
            <a:chOff x="5630866" y="4341925"/>
            <a:chExt cx="468850" cy="387275"/>
          </a:xfrm>
        </p:grpSpPr>
        <p:sp>
          <p:nvSpPr>
            <p:cNvPr id="1015" name="Google Shape;1015;p47"/>
            <p:cNvSpPr/>
            <p:nvPr/>
          </p:nvSpPr>
          <p:spPr>
            <a:xfrm>
              <a:off x="6015066"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5649741"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5630866"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5713666"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5689316"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a:off x="5809866" y="4615925"/>
              <a:ext cx="110850" cy="25"/>
            </a:xfrm>
            <a:custGeom>
              <a:avLst/>
              <a:gdLst/>
              <a:ahLst/>
              <a:cxnLst/>
              <a:rect l="l" t="t" r="r" b="b"/>
              <a:pathLst>
                <a:path w="4434" h="1" fill="none" extrusionOk="0">
                  <a:moveTo>
                    <a:pt x="1" y="0"/>
                  </a:moveTo>
                  <a:lnTo>
                    <a:pt x="443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5802566" y="4589125"/>
              <a:ext cx="125450" cy="25"/>
            </a:xfrm>
            <a:custGeom>
              <a:avLst/>
              <a:gdLst/>
              <a:ahLst/>
              <a:cxnLst/>
              <a:rect l="l" t="t" r="r" b="b"/>
              <a:pathLst>
                <a:path w="5018" h="1" fill="none" extrusionOk="0">
                  <a:moveTo>
                    <a:pt x="1" y="0"/>
                  </a:moveTo>
                  <a:lnTo>
                    <a:pt x="501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p:nvPr/>
          </p:nvSpPr>
          <p:spPr>
            <a:xfrm>
              <a:off x="5960266"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47"/>
          <p:cNvGrpSpPr/>
          <p:nvPr/>
        </p:nvGrpSpPr>
        <p:grpSpPr>
          <a:xfrm>
            <a:off x="5170331" y="3766924"/>
            <a:ext cx="354145" cy="354145"/>
            <a:chOff x="6326816" y="4329750"/>
            <a:chExt cx="421350" cy="421350"/>
          </a:xfrm>
        </p:grpSpPr>
        <p:sp>
          <p:nvSpPr>
            <p:cNvPr id="1024" name="Google Shape;1024;p47"/>
            <p:cNvSpPr/>
            <p:nvPr/>
          </p:nvSpPr>
          <p:spPr>
            <a:xfrm>
              <a:off x="6326816"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7"/>
            <p:cNvSpPr/>
            <p:nvPr/>
          </p:nvSpPr>
          <p:spPr>
            <a:xfrm>
              <a:off x="6685441"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47"/>
          <p:cNvGrpSpPr/>
          <p:nvPr/>
        </p:nvGrpSpPr>
        <p:grpSpPr>
          <a:xfrm>
            <a:off x="1206239" y="4331908"/>
            <a:ext cx="372594" cy="360301"/>
            <a:chOff x="1610466" y="5001950"/>
            <a:chExt cx="443300" cy="428675"/>
          </a:xfrm>
        </p:grpSpPr>
        <p:sp>
          <p:nvSpPr>
            <p:cNvPr id="1027" name="Google Shape;1027;p47"/>
            <p:cNvSpPr/>
            <p:nvPr/>
          </p:nvSpPr>
          <p:spPr>
            <a:xfrm>
              <a:off x="1610466"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7"/>
            <p:cNvSpPr/>
            <p:nvPr/>
          </p:nvSpPr>
          <p:spPr>
            <a:xfrm>
              <a:off x="1638491"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7"/>
            <p:cNvSpPr/>
            <p:nvPr/>
          </p:nvSpPr>
          <p:spPr>
            <a:xfrm>
              <a:off x="1610466"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7"/>
            <p:cNvSpPr/>
            <p:nvPr/>
          </p:nvSpPr>
          <p:spPr>
            <a:xfrm>
              <a:off x="1817491"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7"/>
            <p:cNvSpPr/>
            <p:nvPr/>
          </p:nvSpPr>
          <p:spPr>
            <a:xfrm>
              <a:off x="1773666"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7"/>
            <p:cNvSpPr/>
            <p:nvPr/>
          </p:nvSpPr>
          <p:spPr>
            <a:xfrm>
              <a:off x="1861341"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47"/>
          <p:cNvGrpSpPr/>
          <p:nvPr/>
        </p:nvGrpSpPr>
        <p:grpSpPr>
          <a:xfrm>
            <a:off x="1804485" y="4313985"/>
            <a:ext cx="306068" cy="389992"/>
            <a:chOff x="2322241" y="4980625"/>
            <a:chExt cx="364150" cy="464000"/>
          </a:xfrm>
        </p:grpSpPr>
        <p:sp>
          <p:nvSpPr>
            <p:cNvPr id="1034" name="Google Shape;1034;p47"/>
            <p:cNvSpPr/>
            <p:nvPr/>
          </p:nvSpPr>
          <p:spPr>
            <a:xfrm>
              <a:off x="2322241"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7"/>
            <p:cNvSpPr/>
            <p:nvPr/>
          </p:nvSpPr>
          <p:spPr>
            <a:xfrm>
              <a:off x="2416016" y="5121275"/>
              <a:ext cx="176600" cy="25"/>
            </a:xfrm>
            <a:custGeom>
              <a:avLst/>
              <a:gdLst/>
              <a:ahLst/>
              <a:cxnLst/>
              <a:rect l="l" t="t" r="r" b="b"/>
              <a:pathLst>
                <a:path w="7064" h="1" fill="none" extrusionOk="0">
                  <a:moveTo>
                    <a:pt x="1" y="1"/>
                  </a:moveTo>
                  <a:lnTo>
                    <a:pt x="706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2467166"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2529266"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2394091"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2341741"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2541441"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47"/>
          <p:cNvGrpSpPr/>
          <p:nvPr/>
        </p:nvGrpSpPr>
        <p:grpSpPr>
          <a:xfrm>
            <a:off x="2346965" y="4328840"/>
            <a:ext cx="351077" cy="360806"/>
            <a:chOff x="2967666" y="4998300"/>
            <a:chExt cx="417700" cy="429275"/>
          </a:xfrm>
        </p:grpSpPr>
        <p:sp>
          <p:nvSpPr>
            <p:cNvPr id="1042" name="Google Shape;1042;p47"/>
            <p:cNvSpPr/>
            <p:nvPr/>
          </p:nvSpPr>
          <p:spPr>
            <a:xfrm>
              <a:off x="3181991"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2968866"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2967666"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7"/>
          <p:cNvGrpSpPr/>
          <p:nvPr/>
        </p:nvGrpSpPr>
        <p:grpSpPr>
          <a:xfrm>
            <a:off x="2877657" y="4331908"/>
            <a:ext cx="419662" cy="349543"/>
            <a:chOff x="3599066" y="5001950"/>
            <a:chExt cx="499300" cy="415875"/>
          </a:xfrm>
        </p:grpSpPr>
        <p:sp>
          <p:nvSpPr>
            <p:cNvPr id="1046" name="Google Shape;1046;p47"/>
            <p:cNvSpPr/>
            <p:nvPr/>
          </p:nvSpPr>
          <p:spPr>
            <a:xfrm>
              <a:off x="3599066"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3657516" y="5330725"/>
              <a:ext cx="382400" cy="25"/>
            </a:xfrm>
            <a:custGeom>
              <a:avLst/>
              <a:gdLst/>
              <a:ahLst/>
              <a:cxnLst/>
              <a:rect l="l" t="t" r="r" b="b"/>
              <a:pathLst>
                <a:path w="15296" h="1" fill="none" extrusionOk="0">
                  <a:moveTo>
                    <a:pt x="0" y="1"/>
                  </a:moveTo>
                  <a:lnTo>
                    <a:pt x="1529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3642891"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3834091"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3790241"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3877916"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47"/>
          <p:cNvGrpSpPr/>
          <p:nvPr/>
        </p:nvGrpSpPr>
        <p:grpSpPr>
          <a:xfrm>
            <a:off x="3492777" y="4313985"/>
            <a:ext cx="319369" cy="380263"/>
            <a:chOff x="4330916" y="4980625"/>
            <a:chExt cx="379975" cy="452425"/>
          </a:xfrm>
        </p:grpSpPr>
        <p:sp>
          <p:nvSpPr>
            <p:cNvPr id="1053" name="Google Shape;1053;p47"/>
            <p:cNvSpPr/>
            <p:nvPr/>
          </p:nvSpPr>
          <p:spPr>
            <a:xfrm>
              <a:off x="4530641"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a:off x="4330916"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a:off x="4393641"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7"/>
          <p:cNvGrpSpPr/>
          <p:nvPr/>
        </p:nvGrpSpPr>
        <p:grpSpPr>
          <a:xfrm>
            <a:off x="5148310" y="4398938"/>
            <a:ext cx="404323" cy="220085"/>
            <a:chOff x="6300616" y="5081700"/>
            <a:chExt cx="481050" cy="261850"/>
          </a:xfrm>
        </p:grpSpPr>
        <p:sp>
          <p:nvSpPr>
            <p:cNvPr id="1057" name="Google Shape;1057;p47"/>
            <p:cNvSpPr/>
            <p:nvPr/>
          </p:nvSpPr>
          <p:spPr>
            <a:xfrm>
              <a:off x="6466841"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7"/>
            <p:cNvSpPr/>
            <p:nvPr/>
          </p:nvSpPr>
          <p:spPr>
            <a:xfrm>
              <a:off x="6300616"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6714666"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47"/>
          <p:cNvGrpSpPr/>
          <p:nvPr/>
        </p:nvGrpSpPr>
        <p:grpSpPr>
          <a:xfrm>
            <a:off x="5766518" y="4356472"/>
            <a:ext cx="290183" cy="333678"/>
            <a:chOff x="7036141" y="5031175"/>
            <a:chExt cx="345250" cy="397000"/>
          </a:xfrm>
        </p:grpSpPr>
        <p:sp>
          <p:nvSpPr>
            <p:cNvPr id="1061" name="Google Shape;1061;p47"/>
            <p:cNvSpPr/>
            <p:nvPr/>
          </p:nvSpPr>
          <p:spPr>
            <a:xfrm>
              <a:off x="7094591"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7036141"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7"/>
            <p:cNvSpPr/>
            <p:nvPr/>
          </p:nvSpPr>
          <p:spPr>
            <a:xfrm>
              <a:off x="7221866"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7"/>
            <p:cNvSpPr/>
            <p:nvPr/>
          </p:nvSpPr>
          <p:spPr>
            <a:xfrm>
              <a:off x="7294316"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7"/>
            <p:cNvSpPr/>
            <p:nvPr/>
          </p:nvSpPr>
          <p:spPr>
            <a:xfrm>
              <a:off x="7078166"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7"/>
          <p:cNvGrpSpPr/>
          <p:nvPr/>
        </p:nvGrpSpPr>
        <p:grpSpPr>
          <a:xfrm>
            <a:off x="3458505" y="381117"/>
            <a:ext cx="387933" cy="345971"/>
            <a:chOff x="4290141" y="301425"/>
            <a:chExt cx="461550" cy="411625"/>
          </a:xfrm>
        </p:grpSpPr>
        <p:sp>
          <p:nvSpPr>
            <p:cNvPr id="1067" name="Google Shape;1067;p47"/>
            <p:cNvSpPr/>
            <p:nvPr/>
          </p:nvSpPr>
          <p:spPr>
            <a:xfrm>
              <a:off x="4443566"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7"/>
            <p:cNvSpPr/>
            <p:nvPr/>
          </p:nvSpPr>
          <p:spPr>
            <a:xfrm>
              <a:off x="4290141"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7"/>
            <p:cNvSpPr/>
            <p:nvPr/>
          </p:nvSpPr>
          <p:spPr>
            <a:xfrm>
              <a:off x="4597616"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7"/>
            <p:cNvSpPr/>
            <p:nvPr/>
          </p:nvSpPr>
          <p:spPr>
            <a:xfrm>
              <a:off x="4658491" y="442075"/>
              <a:ext cx="46300" cy="26225"/>
            </a:xfrm>
            <a:custGeom>
              <a:avLst/>
              <a:gdLst/>
              <a:ahLst/>
              <a:cxnLst/>
              <a:rect l="l" t="t" r="r" b="b"/>
              <a:pathLst>
                <a:path w="1852" h="1049" fill="none" extrusionOk="0">
                  <a:moveTo>
                    <a:pt x="1" y="1"/>
                  </a:moveTo>
                  <a:lnTo>
                    <a:pt x="1852" y="104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7"/>
            <p:cNvSpPr/>
            <p:nvPr/>
          </p:nvSpPr>
          <p:spPr>
            <a:xfrm>
              <a:off x="4659116" y="415900"/>
              <a:ext cx="45075" cy="78575"/>
            </a:xfrm>
            <a:custGeom>
              <a:avLst/>
              <a:gdLst/>
              <a:ahLst/>
              <a:cxnLst/>
              <a:rect l="l" t="t" r="r" b="b"/>
              <a:pathLst>
                <a:path w="1803" h="3143" fill="none" extrusionOk="0">
                  <a:moveTo>
                    <a:pt x="1802" y="1"/>
                  </a:moveTo>
                  <a:lnTo>
                    <a:pt x="0" y="314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7"/>
            <p:cNvSpPr/>
            <p:nvPr/>
          </p:nvSpPr>
          <p:spPr>
            <a:xfrm>
              <a:off x="4330916" y="590050"/>
              <a:ext cx="25" cy="6100"/>
            </a:xfrm>
            <a:custGeom>
              <a:avLst/>
              <a:gdLst/>
              <a:ahLst/>
              <a:cxnLst/>
              <a:rect l="l" t="t" r="r" b="b"/>
              <a:pathLst>
                <a:path w="1" h="244" fill="none" extrusionOk="0">
                  <a:moveTo>
                    <a:pt x="1" y="244"/>
                  </a:moveTo>
                  <a:lnTo>
                    <a:pt x="1" y="244"/>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7"/>
            <p:cNvSpPr/>
            <p:nvPr/>
          </p:nvSpPr>
          <p:spPr>
            <a:xfrm>
              <a:off x="4333366" y="558375"/>
              <a:ext cx="1850" cy="12200"/>
            </a:xfrm>
            <a:custGeom>
              <a:avLst/>
              <a:gdLst/>
              <a:ahLst/>
              <a:cxnLst/>
              <a:rect l="l" t="t" r="r" b="b"/>
              <a:pathLst>
                <a:path w="74" h="488" fill="none" extrusionOk="0">
                  <a:moveTo>
                    <a:pt x="0" y="488"/>
                  </a:moveTo>
                  <a:lnTo>
                    <a:pt x="7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7"/>
            <p:cNvSpPr/>
            <p:nvPr/>
          </p:nvSpPr>
          <p:spPr>
            <a:xfrm>
              <a:off x="4338841" y="527325"/>
              <a:ext cx="3675" cy="12200"/>
            </a:xfrm>
            <a:custGeom>
              <a:avLst/>
              <a:gdLst/>
              <a:ahLst/>
              <a:cxnLst/>
              <a:rect l="l" t="t" r="r" b="b"/>
              <a:pathLst>
                <a:path w="147" h="488" fill="none" extrusionOk="0">
                  <a:moveTo>
                    <a:pt x="0" y="488"/>
                  </a:moveTo>
                  <a:lnTo>
                    <a:pt x="98" y="147"/>
                  </a:lnTo>
                  <a:lnTo>
                    <a:pt x="147"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7"/>
            <p:cNvSpPr/>
            <p:nvPr/>
          </p:nvSpPr>
          <p:spPr>
            <a:xfrm>
              <a:off x="4348591" y="498100"/>
              <a:ext cx="4875" cy="10975"/>
            </a:xfrm>
            <a:custGeom>
              <a:avLst/>
              <a:gdLst/>
              <a:ahLst/>
              <a:cxnLst/>
              <a:rect l="l" t="t" r="r" b="b"/>
              <a:pathLst>
                <a:path w="195" h="439" fill="none" extrusionOk="0">
                  <a:moveTo>
                    <a:pt x="0" y="439"/>
                  </a:moveTo>
                  <a:lnTo>
                    <a:pt x="195" y="25"/>
                  </a:lnTo>
                  <a:lnTo>
                    <a:pt x="19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7"/>
            <p:cNvSpPr/>
            <p:nvPr/>
          </p:nvSpPr>
          <p:spPr>
            <a:xfrm>
              <a:off x="4363191" y="471300"/>
              <a:ext cx="7325" cy="9775"/>
            </a:xfrm>
            <a:custGeom>
              <a:avLst/>
              <a:gdLst/>
              <a:ahLst/>
              <a:cxnLst/>
              <a:rect l="l" t="t" r="r" b="b"/>
              <a:pathLst>
                <a:path w="293" h="391" fill="none" extrusionOk="0">
                  <a:moveTo>
                    <a:pt x="1" y="391"/>
                  </a:moveTo>
                  <a:lnTo>
                    <a:pt x="74" y="269"/>
                  </a:lnTo>
                  <a:lnTo>
                    <a:pt x="29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7"/>
            <p:cNvSpPr/>
            <p:nvPr/>
          </p:nvSpPr>
          <p:spPr>
            <a:xfrm>
              <a:off x="4383891"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7"/>
            <p:cNvSpPr/>
            <p:nvPr/>
          </p:nvSpPr>
          <p:spPr>
            <a:xfrm>
              <a:off x="4411891" y="440250"/>
              <a:ext cx="11600" cy="2475"/>
            </a:xfrm>
            <a:custGeom>
              <a:avLst/>
              <a:gdLst/>
              <a:ahLst/>
              <a:cxnLst/>
              <a:rect l="l" t="t" r="r" b="b"/>
              <a:pathLst>
                <a:path w="464" h="99" fill="none" extrusionOk="0">
                  <a:moveTo>
                    <a:pt x="1" y="98"/>
                  </a:moveTo>
                  <a:lnTo>
                    <a:pt x="220" y="50"/>
                  </a:lnTo>
                  <a:lnTo>
                    <a:pt x="464" y="1"/>
                  </a:lnTo>
                  <a:lnTo>
                    <a:pt x="46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7"/>
            <p:cNvSpPr/>
            <p:nvPr/>
          </p:nvSpPr>
          <p:spPr>
            <a:xfrm>
              <a:off x="4442966" y="439650"/>
              <a:ext cx="12200" cy="1850"/>
            </a:xfrm>
            <a:custGeom>
              <a:avLst/>
              <a:gdLst/>
              <a:ahLst/>
              <a:cxnLst/>
              <a:rect l="l" t="t" r="r" b="b"/>
              <a:pathLst>
                <a:path w="488" h="74" fill="none" extrusionOk="0">
                  <a:moveTo>
                    <a:pt x="0" y="0"/>
                  </a:moveTo>
                  <a:lnTo>
                    <a:pt x="146" y="0"/>
                  </a:lnTo>
                  <a:lnTo>
                    <a:pt x="463" y="74"/>
                  </a:lnTo>
                  <a:lnTo>
                    <a:pt x="487" y="7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7"/>
            <p:cNvSpPr/>
            <p:nvPr/>
          </p:nvSpPr>
          <p:spPr>
            <a:xfrm>
              <a:off x="4472791" y="450000"/>
              <a:ext cx="9150" cy="7950"/>
            </a:xfrm>
            <a:custGeom>
              <a:avLst/>
              <a:gdLst/>
              <a:ahLst/>
              <a:cxnLst/>
              <a:rect l="l" t="t" r="r" b="b"/>
              <a:pathLst>
                <a:path w="366" h="318" fill="none" extrusionOk="0">
                  <a:moveTo>
                    <a:pt x="0" y="1"/>
                  </a:moveTo>
                  <a:lnTo>
                    <a:pt x="98" y="74"/>
                  </a:lnTo>
                  <a:lnTo>
                    <a:pt x="317" y="268"/>
                  </a:lnTo>
                  <a:lnTo>
                    <a:pt x="366" y="3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7"/>
            <p:cNvSpPr/>
            <p:nvPr/>
          </p:nvSpPr>
          <p:spPr>
            <a:xfrm>
              <a:off x="4492891" y="473750"/>
              <a:ext cx="4900" cy="10975"/>
            </a:xfrm>
            <a:custGeom>
              <a:avLst/>
              <a:gdLst/>
              <a:ahLst/>
              <a:cxnLst/>
              <a:rect l="l" t="t" r="r" b="b"/>
              <a:pathLst>
                <a:path w="196" h="439" fill="none" extrusionOk="0">
                  <a:moveTo>
                    <a:pt x="0" y="0"/>
                  </a:moveTo>
                  <a:lnTo>
                    <a:pt x="25" y="73"/>
                  </a:lnTo>
                  <a:lnTo>
                    <a:pt x="171" y="366"/>
                  </a:lnTo>
                  <a:lnTo>
                    <a:pt x="195" y="43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7"/>
            <p:cNvSpPr/>
            <p:nvPr/>
          </p:nvSpPr>
          <p:spPr>
            <a:xfrm>
              <a:off x="4504441" y="502975"/>
              <a:ext cx="3700" cy="11600"/>
            </a:xfrm>
            <a:custGeom>
              <a:avLst/>
              <a:gdLst/>
              <a:ahLst/>
              <a:cxnLst/>
              <a:rect l="l" t="t" r="r" b="b"/>
              <a:pathLst>
                <a:path w="148" h="464" fill="none" extrusionOk="0">
                  <a:moveTo>
                    <a:pt x="1" y="0"/>
                  </a:moveTo>
                  <a:lnTo>
                    <a:pt x="147" y="4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7"/>
            <p:cNvSpPr/>
            <p:nvPr/>
          </p:nvSpPr>
          <p:spPr>
            <a:xfrm>
              <a:off x="4513591" y="533425"/>
              <a:ext cx="3675" cy="11575"/>
            </a:xfrm>
            <a:custGeom>
              <a:avLst/>
              <a:gdLst/>
              <a:ahLst/>
              <a:cxnLst/>
              <a:rect l="l" t="t" r="r" b="b"/>
              <a:pathLst>
                <a:path w="147" h="463" fill="none" extrusionOk="0">
                  <a:moveTo>
                    <a:pt x="0" y="0"/>
                  </a:moveTo>
                  <a:lnTo>
                    <a:pt x="146" y="46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7"/>
            <p:cNvSpPr/>
            <p:nvPr/>
          </p:nvSpPr>
          <p:spPr>
            <a:xfrm>
              <a:off x="4523316"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7"/>
            <p:cNvSpPr/>
            <p:nvPr/>
          </p:nvSpPr>
          <p:spPr>
            <a:xfrm>
              <a:off x="4537941" y="591875"/>
              <a:ext cx="7325" cy="9150"/>
            </a:xfrm>
            <a:custGeom>
              <a:avLst/>
              <a:gdLst/>
              <a:ahLst/>
              <a:cxnLst/>
              <a:rect l="l" t="t" r="r" b="b"/>
              <a:pathLst>
                <a:path w="293" h="366" fill="none" extrusionOk="0">
                  <a:moveTo>
                    <a:pt x="0" y="0"/>
                  </a:moveTo>
                  <a:lnTo>
                    <a:pt x="98" y="146"/>
                  </a:lnTo>
                  <a:lnTo>
                    <a:pt x="293" y="36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7"/>
            <p:cNvSpPr/>
            <p:nvPr/>
          </p:nvSpPr>
          <p:spPr>
            <a:xfrm>
              <a:off x="4561066" y="613175"/>
              <a:ext cx="11000" cy="4900"/>
            </a:xfrm>
            <a:custGeom>
              <a:avLst/>
              <a:gdLst/>
              <a:ahLst/>
              <a:cxnLst/>
              <a:rect l="l" t="t" r="r" b="b"/>
              <a:pathLst>
                <a:path w="440" h="196" fill="none" extrusionOk="0">
                  <a:moveTo>
                    <a:pt x="1" y="1"/>
                  </a:moveTo>
                  <a:lnTo>
                    <a:pt x="171" y="98"/>
                  </a:lnTo>
                  <a:lnTo>
                    <a:pt x="439" y="19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7"/>
            <p:cNvSpPr/>
            <p:nvPr/>
          </p:nvSpPr>
          <p:spPr>
            <a:xfrm>
              <a:off x="4590916" y="621100"/>
              <a:ext cx="12200" cy="625"/>
            </a:xfrm>
            <a:custGeom>
              <a:avLst/>
              <a:gdLst/>
              <a:ahLst/>
              <a:cxnLst/>
              <a:rect l="l" t="t" r="r" b="b"/>
              <a:pathLst>
                <a:path w="488" h="25" fill="none" extrusionOk="0">
                  <a:moveTo>
                    <a:pt x="0" y="0"/>
                  </a:moveTo>
                  <a:lnTo>
                    <a:pt x="49" y="25"/>
                  </a:lnTo>
                  <a:lnTo>
                    <a:pt x="487" y="0"/>
                  </a:lnTo>
                  <a:lnTo>
                    <a:pt x="48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7"/>
            <p:cNvSpPr/>
            <p:nvPr/>
          </p:nvSpPr>
          <p:spPr>
            <a:xfrm>
              <a:off x="4622566" y="616225"/>
              <a:ext cx="11600" cy="3075"/>
            </a:xfrm>
            <a:custGeom>
              <a:avLst/>
              <a:gdLst/>
              <a:ahLst/>
              <a:cxnLst/>
              <a:rect l="l" t="t" r="r" b="b"/>
              <a:pathLst>
                <a:path w="464" h="123" fill="none" extrusionOk="0">
                  <a:moveTo>
                    <a:pt x="1" y="122"/>
                  </a:moveTo>
                  <a:lnTo>
                    <a:pt x="196" y="73"/>
                  </a:lnTo>
                  <a:lnTo>
                    <a:pt x="464" y="0"/>
                  </a:lnTo>
                  <a:lnTo>
                    <a:pt x="46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7"/>
            <p:cNvSpPr/>
            <p:nvPr/>
          </p:nvSpPr>
          <p:spPr>
            <a:xfrm>
              <a:off x="4652416" y="602225"/>
              <a:ext cx="10375" cy="6725"/>
            </a:xfrm>
            <a:custGeom>
              <a:avLst/>
              <a:gdLst/>
              <a:ahLst/>
              <a:cxnLst/>
              <a:rect l="l" t="t" r="r" b="b"/>
              <a:pathLst>
                <a:path w="415" h="269" fill="none" extrusionOk="0">
                  <a:moveTo>
                    <a:pt x="0" y="268"/>
                  </a:moveTo>
                  <a:lnTo>
                    <a:pt x="195" y="146"/>
                  </a:lnTo>
                  <a:lnTo>
                    <a:pt x="390" y="0"/>
                  </a:lnTo>
                  <a:lnTo>
                    <a:pt x="41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7"/>
            <p:cNvSpPr/>
            <p:nvPr/>
          </p:nvSpPr>
          <p:spPr>
            <a:xfrm>
              <a:off x="4676166"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7"/>
            <p:cNvSpPr/>
            <p:nvPr/>
          </p:nvSpPr>
          <p:spPr>
            <a:xfrm>
              <a:off x="4688941" y="547425"/>
              <a:ext cx="2450" cy="12200"/>
            </a:xfrm>
            <a:custGeom>
              <a:avLst/>
              <a:gdLst/>
              <a:ahLst/>
              <a:cxnLst/>
              <a:rect l="l" t="t" r="r" b="b"/>
              <a:pathLst>
                <a:path w="98" h="488" fill="none" extrusionOk="0">
                  <a:moveTo>
                    <a:pt x="0" y="487"/>
                  </a:moveTo>
                  <a:lnTo>
                    <a:pt x="49" y="293"/>
                  </a:lnTo>
                  <a:lnTo>
                    <a:pt x="9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7"/>
            <p:cNvSpPr/>
            <p:nvPr/>
          </p:nvSpPr>
          <p:spPr>
            <a:xfrm>
              <a:off x="4691991" y="515750"/>
              <a:ext cx="625" cy="12200"/>
            </a:xfrm>
            <a:custGeom>
              <a:avLst/>
              <a:gdLst/>
              <a:ahLst/>
              <a:cxnLst/>
              <a:rect l="l" t="t" r="r" b="b"/>
              <a:pathLst>
                <a:path w="25" h="488" fill="none" extrusionOk="0">
                  <a:moveTo>
                    <a:pt x="25" y="488"/>
                  </a:moveTo>
                  <a:lnTo>
                    <a:pt x="25" y="464"/>
                  </a:lnTo>
                  <a:lnTo>
                    <a:pt x="25" y="123"/>
                  </a:ln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7"/>
            <p:cNvSpPr/>
            <p:nvPr/>
          </p:nvSpPr>
          <p:spPr>
            <a:xfrm>
              <a:off x="4687716" y="488975"/>
              <a:ext cx="1250" cy="6100"/>
            </a:xfrm>
            <a:custGeom>
              <a:avLst/>
              <a:gdLst/>
              <a:ahLst/>
              <a:cxnLst/>
              <a:rect l="l" t="t" r="r" b="b"/>
              <a:pathLst>
                <a:path w="50" h="244" fill="none" extrusionOk="0">
                  <a:moveTo>
                    <a:pt x="49" y="244"/>
                  </a:moveTo>
                  <a:lnTo>
                    <a:pt x="49" y="244"/>
                  </a:ln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7"/>
          <p:cNvGrpSpPr/>
          <p:nvPr/>
        </p:nvGrpSpPr>
        <p:grpSpPr>
          <a:xfrm>
            <a:off x="5746052" y="387778"/>
            <a:ext cx="332670" cy="332670"/>
            <a:chOff x="7011791" y="309350"/>
            <a:chExt cx="395800" cy="395800"/>
          </a:xfrm>
        </p:grpSpPr>
        <p:sp>
          <p:nvSpPr>
            <p:cNvPr id="1095" name="Google Shape;1095;p47"/>
            <p:cNvSpPr/>
            <p:nvPr/>
          </p:nvSpPr>
          <p:spPr>
            <a:xfrm>
              <a:off x="7011791"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7036141"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7211491" y="397625"/>
              <a:ext cx="54825" cy="169300"/>
            </a:xfrm>
            <a:custGeom>
              <a:avLst/>
              <a:gdLst/>
              <a:ahLst/>
              <a:cxnLst/>
              <a:rect l="l" t="t" r="r" b="b"/>
              <a:pathLst>
                <a:path w="2193" h="6772" fill="none" extrusionOk="0">
                  <a:moveTo>
                    <a:pt x="1" y="1"/>
                  </a:moveTo>
                  <a:lnTo>
                    <a:pt x="1" y="4580"/>
                  </a:lnTo>
                  <a:lnTo>
                    <a:pt x="2193" y="677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7209666" y="333700"/>
              <a:ext cx="25" cy="29250"/>
            </a:xfrm>
            <a:custGeom>
              <a:avLst/>
              <a:gdLst/>
              <a:ahLst/>
              <a:cxnLst/>
              <a:rect l="l" t="t" r="r" b="b"/>
              <a:pathLst>
                <a:path w="1" h="1170" fill="none" extrusionOk="0">
                  <a:moveTo>
                    <a:pt x="1" y="1170"/>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7123216" y="356850"/>
              <a:ext cx="25" cy="25"/>
            </a:xfrm>
            <a:custGeom>
              <a:avLst/>
              <a:gdLst/>
              <a:ahLst/>
              <a:cxnLst/>
              <a:rect l="l" t="t" r="r" b="b"/>
              <a:pathLst>
                <a:path w="1" h="1" fill="none" extrusionOk="0">
                  <a:moveTo>
                    <a:pt x="1"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7123216" y="356850"/>
              <a:ext cx="14025" cy="24975"/>
            </a:xfrm>
            <a:custGeom>
              <a:avLst/>
              <a:gdLst/>
              <a:ahLst/>
              <a:cxnLst/>
              <a:rect l="l" t="t" r="r" b="b"/>
              <a:pathLst>
                <a:path w="561" h="999" fill="none" extrusionOk="0">
                  <a:moveTo>
                    <a:pt x="1" y="0"/>
                  </a:moveTo>
                  <a:lnTo>
                    <a:pt x="561"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7059291" y="420775"/>
              <a:ext cx="25" cy="25"/>
            </a:xfrm>
            <a:custGeom>
              <a:avLst/>
              <a:gdLst/>
              <a:ahLst/>
              <a:cxnLst/>
              <a:rect l="l" t="t" r="r" b="b"/>
              <a:pathLst>
                <a:path w="1" h="1" fill="none" extrusionOk="0">
                  <a:moveTo>
                    <a:pt x="0"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7059291" y="420775"/>
              <a:ext cx="24975" cy="14025"/>
            </a:xfrm>
            <a:custGeom>
              <a:avLst/>
              <a:gdLst/>
              <a:ahLst/>
              <a:cxnLst/>
              <a:rect l="l" t="t" r="r" b="b"/>
              <a:pathLst>
                <a:path w="999" h="561" fill="none" extrusionOk="0">
                  <a:moveTo>
                    <a:pt x="0" y="0"/>
                  </a:moveTo>
                  <a:lnTo>
                    <a:pt x="999" y="56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7036141" y="507225"/>
              <a:ext cx="29250" cy="25"/>
            </a:xfrm>
            <a:custGeom>
              <a:avLst/>
              <a:gdLst/>
              <a:ahLst/>
              <a:cxnLst/>
              <a:rect l="l" t="t" r="r" b="b"/>
              <a:pathLst>
                <a:path w="1170" h="1" fill="none" extrusionOk="0">
                  <a:moveTo>
                    <a:pt x="1" y="1"/>
                  </a:moveTo>
                  <a:lnTo>
                    <a:pt x="117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7059291" y="593700"/>
              <a:ext cx="25" cy="25"/>
            </a:xfrm>
            <a:custGeom>
              <a:avLst/>
              <a:gdLst/>
              <a:ahLst/>
              <a:cxnLst/>
              <a:rect l="l" t="t" r="r" b="b"/>
              <a:pathLst>
                <a:path w="1" h="1" fill="none" extrusionOk="0">
                  <a:moveTo>
                    <a:pt x="0"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7059291" y="579700"/>
              <a:ext cx="24975" cy="14025"/>
            </a:xfrm>
            <a:custGeom>
              <a:avLst/>
              <a:gdLst/>
              <a:ahLst/>
              <a:cxnLst/>
              <a:rect l="l" t="t" r="r" b="b"/>
              <a:pathLst>
                <a:path w="999" h="561" fill="none" extrusionOk="0">
                  <a:moveTo>
                    <a:pt x="0" y="560"/>
                  </a:moveTo>
                  <a:lnTo>
                    <a:pt x="999"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7123216" y="632675"/>
              <a:ext cx="14025" cy="24975"/>
            </a:xfrm>
            <a:custGeom>
              <a:avLst/>
              <a:gdLst/>
              <a:ahLst/>
              <a:cxnLst/>
              <a:rect l="l" t="t" r="r" b="b"/>
              <a:pathLst>
                <a:path w="561" h="999" fill="none" extrusionOk="0">
                  <a:moveTo>
                    <a:pt x="1" y="999"/>
                  </a:moveTo>
                  <a:lnTo>
                    <a:pt x="56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7123216" y="657625"/>
              <a:ext cx="25" cy="25"/>
            </a:xfrm>
            <a:custGeom>
              <a:avLst/>
              <a:gdLst/>
              <a:ahLst/>
              <a:cxnLst/>
              <a:rect l="l" t="t" r="r" b="b"/>
              <a:pathLst>
                <a:path w="1" h="1" fill="none" extrusionOk="0">
                  <a:moveTo>
                    <a:pt x="1"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7209666" y="651550"/>
              <a:ext cx="25" cy="29250"/>
            </a:xfrm>
            <a:custGeom>
              <a:avLst/>
              <a:gdLst/>
              <a:ahLst/>
              <a:cxnLst/>
              <a:rect l="l" t="t" r="r" b="b"/>
              <a:pathLst>
                <a:path w="1" h="1170" fill="none" extrusionOk="0">
                  <a:moveTo>
                    <a:pt x="1" y="0"/>
                  </a:moveTo>
                  <a:lnTo>
                    <a:pt x="1" y="116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7282141" y="632675"/>
              <a:ext cx="14025" cy="24975"/>
            </a:xfrm>
            <a:custGeom>
              <a:avLst/>
              <a:gdLst/>
              <a:ahLst/>
              <a:cxnLst/>
              <a:rect l="l" t="t" r="r" b="b"/>
              <a:pathLst>
                <a:path w="561" h="999" fill="none" extrusionOk="0">
                  <a:moveTo>
                    <a:pt x="560" y="999"/>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7296141" y="657625"/>
              <a:ext cx="25" cy="25"/>
            </a:xfrm>
            <a:custGeom>
              <a:avLst/>
              <a:gdLst/>
              <a:ahLst/>
              <a:cxnLst/>
              <a:rect l="l" t="t" r="r" b="b"/>
              <a:pathLst>
                <a:path w="1" h="1" fill="none" extrusionOk="0">
                  <a:moveTo>
                    <a:pt x="0"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7335116" y="579700"/>
              <a:ext cx="24975" cy="14025"/>
            </a:xfrm>
            <a:custGeom>
              <a:avLst/>
              <a:gdLst/>
              <a:ahLst/>
              <a:cxnLst/>
              <a:rect l="l" t="t" r="r" b="b"/>
              <a:pathLst>
                <a:path w="999" h="561" fill="none" extrusionOk="0">
                  <a:moveTo>
                    <a:pt x="999" y="56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7360066" y="593700"/>
              <a:ext cx="25" cy="25"/>
            </a:xfrm>
            <a:custGeom>
              <a:avLst/>
              <a:gdLst/>
              <a:ahLst/>
              <a:cxnLst/>
              <a:rect l="l" t="t" r="r" b="b"/>
              <a:pathLst>
                <a:path w="1" h="1" fill="none" extrusionOk="0">
                  <a:moveTo>
                    <a:pt x="1"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7353991" y="507225"/>
              <a:ext cx="29250" cy="25"/>
            </a:xfrm>
            <a:custGeom>
              <a:avLst/>
              <a:gdLst/>
              <a:ahLst/>
              <a:cxnLst/>
              <a:rect l="l" t="t" r="r" b="b"/>
              <a:pathLst>
                <a:path w="1170" h="1" fill="none" extrusionOk="0">
                  <a:moveTo>
                    <a:pt x="1169"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7335116" y="420775"/>
              <a:ext cx="24975" cy="14025"/>
            </a:xfrm>
            <a:custGeom>
              <a:avLst/>
              <a:gdLst/>
              <a:ahLst/>
              <a:cxnLst/>
              <a:rect l="l" t="t" r="r" b="b"/>
              <a:pathLst>
                <a:path w="999" h="561" fill="none" extrusionOk="0">
                  <a:moveTo>
                    <a:pt x="0" y="561"/>
                  </a:moveTo>
                  <a:lnTo>
                    <a:pt x="999"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7360066" y="420775"/>
              <a:ext cx="25" cy="25"/>
            </a:xfrm>
            <a:custGeom>
              <a:avLst/>
              <a:gdLst/>
              <a:ahLst/>
              <a:cxnLst/>
              <a:rect l="l" t="t" r="r" b="b"/>
              <a:pathLst>
                <a:path w="1" h="1" fill="none" extrusionOk="0">
                  <a:moveTo>
                    <a:pt x="1" y="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7282141" y="356850"/>
              <a:ext cx="14025" cy="24975"/>
            </a:xfrm>
            <a:custGeom>
              <a:avLst/>
              <a:gdLst/>
              <a:ahLst/>
              <a:cxnLst/>
              <a:rect l="l" t="t" r="r" b="b"/>
              <a:pathLst>
                <a:path w="561" h="999" fill="none" extrusionOk="0">
                  <a:moveTo>
                    <a:pt x="560" y="0"/>
                  </a:moveTo>
                  <a:lnTo>
                    <a:pt x="0" y="99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7296141" y="356850"/>
              <a:ext cx="25" cy="25"/>
            </a:xfrm>
            <a:custGeom>
              <a:avLst/>
              <a:gdLst/>
              <a:ahLst/>
              <a:cxnLst/>
              <a:rect l="l" t="t" r="r" b="b"/>
              <a:pathLst>
                <a:path w="1" h="1" fill="none" extrusionOk="0">
                  <a:moveTo>
                    <a:pt x="0" y="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47"/>
          <p:cNvGrpSpPr/>
          <p:nvPr/>
        </p:nvGrpSpPr>
        <p:grpSpPr>
          <a:xfrm>
            <a:off x="5178505" y="395448"/>
            <a:ext cx="337797" cy="319873"/>
            <a:chOff x="6336541" y="318475"/>
            <a:chExt cx="401900" cy="380575"/>
          </a:xfrm>
        </p:grpSpPr>
        <p:sp>
          <p:nvSpPr>
            <p:cNvPr id="1119" name="Google Shape;1119;p47"/>
            <p:cNvSpPr/>
            <p:nvPr/>
          </p:nvSpPr>
          <p:spPr>
            <a:xfrm>
              <a:off x="6336541"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6387091"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6642816"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6336541"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6665341"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6409616"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6336541"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6387091"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6387091" y="573000"/>
              <a:ext cx="300800" cy="25"/>
            </a:xfrm>
            <a:custGeom>
              <a:avLst/>
              <a:gdLst/>
              <a:ahLst/>
              <a:cxnLst/>
              <a:rect l="l" t="t" r="r" b="b"/>
              <a:pathLst>
                <a:path w="12032" h="1" fill="none" extrusionOk="0">
                  <a:moveTo>
                    <a:pt x="0" y="0"/>
                  </a:moveTo>
                  <a:lnTo>
                    <a:pt x="1203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6387091" y="514550"/>
              <a:ext cx="300800" cy="25"/>
            </a:xfrm>
            <a:custGeom>
              <a:avLst/>
              <a:gdLst/>
              <a:ahLst/>
              <a:cxnLst/>
              <a:rect l="l" t="t" r="r" b="b"/>
              <a:pathLst>
                <a:path w="12032" h="1" fill="none" extrusionOk="0">
                  <a:moveTo>
                    <a:pt x="0" y="0"/>
                  </a:moveTo>
                  <a:lnTo>
                    <a:pt x="1203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6627591" y="456100"/>
              <a:ext cx="25" cy="175375"/>
            </a:xfrm>
            <a:custGeom>
              <a:avLst/>
              <a:gdLst/>
              <a:ahLst/>
              <a:cxnLst/>
              <a:rect l="l" t="t" r="r" b="b"/>
              <a:pathLst>
                <a:path w="1" h="7015" fill="none" extrusionOk="0">
                  <a:moveTo>
                    <a:pt x="1" y="0"/>
                  </a:moveTo>
                  <a:lnTo>
                    <a:pt x="1"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6567316" y="456100"/>
              <a:ext cx="25" cy="175375"/>
            </a:xfrm>
            <a:custGeom>
              <a:avLst/>
              <a:gdLst/>
              <a:ahLst/>
              <a:cxnLst/>
              <a:rect l="l" t="t" r="r" b="b"/>
              <a:pathLst>
                <a:path w="1" h="7015" fill="none" extrusionOk="0">
                  <a:moveTo>
                    <a:pt x="0" y="0"/>
                  </a:moveTo>
                  <a:lnTo>
                    <a:pt x="0"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6507641" y="456100"/>
              <a:ext cx="25" cy="175375"/>
            </a:xfrm>
            <a:custGeom>
              <a:avLst/>
              <a:gdLst/>
              <a:ahLst/>
              <a:cxnLst/>
              <a:rect l="l" t="t" r="r" b="b"/>
              <a:pathLst>
                <a:path w="1" h="7015" fill="none" extrusionOk="0">
                  <a:moveTo>
                    <a:pt x="1" y="0"/>
                  </a:moveTo>
                  <a:lnTo>
                    <a:pt x="1"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6447366" y="456100"/>
              <a:ext cx="25" cy="175375"/>
            </a:xfrm>
            <a:custGeom>
              <a:avLst/>
              <a:gdLst/>
              <a:ahLst/>
              <a:cxnLst/>
              <a:rect l="l" t="t" r="r" b="b"/>
              <a:pathLst>
                <a:path w="1" h="7015" fill="none" extrusionOk="0">
                  <a:moveTo>
                    <a:pt x="1" y="0"/>
                  </a:moveTo>
                  <a:lnTo>
                    <a:pt x="1" y="70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47"/>
          <p:cNvGrpSpPr/>
          <p:nvPr/>
        </p:nvGrpSpPr>
        <p:grpSpPr>
          <a:xfrm>
            <a:off x="1223658" y="908741"/>
            <a:ext cx="342882" cy="418128"/>
            <a:chOff x="1631191" y="929175"/>
            <a:chExt cx="407950" cy="497475"/>
          </a:xfrm>
        </p:grpSpPr>
        <p:sp>
          <p:nvSpPr>
            <p:cNvPr id="1134" name="Google Shape;1134;p47"/>
            <p:cNvSpPr/>
            <p:nvPr/>
          </p:nvSpPr>
          <p:spPr>
            <a:xfrm>
              <a:off x="1631191"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1661616"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1955091"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7"/>
          <p:cNvGrpSpPr/>
          <p:nvPr/>
        </p:nvGrpSpPr>
        <p:grpSpPr>
          <a:xfrm>
            <a:off x="5709722" y="924605"/>
            <a:ext cx="405331" cy="388962"/>
            <a:chOff x="6968566" y="948050"/>
            <a:chExt cx="482250" cy="462775"/>
          </a:xfrm>
        </p:grpSpPr>
        <p:sp>
          <p:nvSpPr>
            <p:cNvPr id="1138" name="Google Shape;1138;p47"/>
            <p:cNvSpPr/>
            <p:nvPr/>
          </p:nvSpPr>
          <p:spPr>
            <a:xfrm>
              <a:off x="7209666"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7"/>
            <p:cNvSpPr/>
            <p:nvPr/>
          </p:nvSpPr>
          <p:spPr>
            <a:xfrm>
              <a:off x="6968566"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7"/>
            <p:cNvSpPr/>
            <p:nvPr/>
          </p:nvSpPr>
          <p:spPr>
            <a:xfrm>
              <a:off x="7209666" y="948050"/>
              <a:ext cx="25" cy="23775"/>
            </a:xfrm>
            <a:custGeom>
              <a:avLst/>
              <a:gdLst/>
              <a:ahLst/>
              <a:cxnLst/>
              <a:rect l="l" t="t" r="r" b="b"/>
              <a:pathLst>
                <a:path w="1" h="951" fill="none" extrusionOk="0">
                  <a:moveTo>
                    <a:pt x="1" y="95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7209666" y="1001025"/>
              <a:ext cx="25" cy="183900"/>
            </a:xfrm>
            <a:custGeom>
              <a:avLst/>
              <a:gdLst/>
              <a:ahLst/>
              <a:cxnLst/>
              <a:rect l="l" t="t" r="r" b="b"/>
              <a:pathLst>
                <a:path w="1" h="7356" fill="none" extrusionOk="0">
                  <a:moveTo>
                    <a:pt x="1" y="1"/>
                  </a:moveTo>
                  <a:lnTo>
                    <a:pt x="1" y="735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7234641"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7099466"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47"/>
          <p:cNvGrpSpPr/>
          <p:nvPr/>
        </p:nvGrpSpPr>
        <p:grpSpPr>
          <a:xfrm>
            <a:off x="5804404" y="2076574"/>
            <a:ext cx="215966" cy="342399"/>
            <a:chOff x="7081216" y="2318625"/>
            <a:chExt cx="256950" cy="407375"/>
          </a:xfrm>
        </p:grpSpPr>
        <p:sp>
          <p:nvSpPr>
            <p:cNvPr id="1145" name="Google Shape;1145;p47"/>
            <p:cNvSpPr/>
            <p:nvPr/>
          </p:nvSpPr>
          <p:spPr>
            <a:xfrm>
              <a:off x="7158541"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7158541"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7158541"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7147566"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7081216"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7"/>
            <p:cNvSpPr/>
            <p:nvPr/>
          </p:nvSpPr>
          <p:spPr>
            <a:xfrm>
              <a:off x="7236466"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7"/>
            <p:cNvSpPr/>
            <p:nvPr/>
          </p:nvSpPr>
          <p:spPr>
            <a:xfrm>
              <a:off x="7164616"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7158541" y="2628550"/>
              <a:ext cx="102300" cy="25"/>
            </a:xfrm>
            <a:custGeom>
              <a:avLst/>
              <a:gdLst/>
              <a:ahLst/>
              <a:cxnLst/>
              <a:rect l="l" t="t" r="r" b="b"/>
              <a:pathLst>
                <a:path w="4092" h="1" fill="none" extrusionOk="0">
                  <a:moveTo>
                    <a:pt x="0" y="1"/>
                  </a:moveTo>
                  <a:lnTo>
                    <a:pt x="409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47"/>
          <p:cNvGrpSpPr/>
          <p:nvPr/>
        </p:nvGrpSpPr>
        <p:grpSpPr>
          <a:xfrm>
            <a:off x="2905793" y="2703482"/>
            <a:ext cx="363369" cy="221115"/>
            <a:chOff x="3632541" y="3064500"/>
            <a:chExt cx="432325" cy="263075"/>
          </a:xfrm>
        </p:grpSpPr>
        <p:sp>
          <p:nvSpPr>
            <p:cNvPr id="1154" name="Google Shape;1154;p47"/>
            <p:cNvSpPr/>
            <p:nvPr/>
          </p:nvSpPr>
          <p:spPr>
            <a:xfrm>
              <a:off x="3632541"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7"/>
            <p:cNvSpPr/>
            <p:nvPr/>
          </p:nvSpPr>
          <p:spPr>
            <a:xfrm>
              <a:off x="3808516"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7"/>
            <p:cNvSpPr/>
            <p:nvPr/>
          </p:nvSpPr>
          <p:spPr>
            <a:xfrm>
              <a:off x="3744566"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47"/>
          <p:cNvGrpSpPr/>
          <p:nvPr/>
        </p:nvGrpSpPr>
        <p:grpSpPr>
          <a:xfrm>
            <a:off x="5779819" y="2635926"/>
            <a:ext cx="265115" cy="372594"/>
            <a:chOff x="7051966" y="2984125"/>
            <a:chExt cx="315425" cy="443300"/>
          </a:xfrm>
        </p:grpSpPr>
        <p:sp>
          <p:nvSpPr>
            <p:cNvPr id="1158" name="Google Shape;1158;p47"/>
            <p:cNvSpPr/>
            <p:nvPr/>
          </p:nvSpPr>
          <p:spPr>
            <a:xfrm>
              <a:off x="7051966"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7"/>
            <p:cNvSpPr/>
            <p:nvPr/>
          </p:nvSpPr>
          <p:spPr>
            <a:xfrm>
              <a:off x="7064766"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7"/>
            <p:cNvSpPr/>
            <p:nvPr/>
          </p:nvSpPr>
          <p:spPr>
            <a:xfrm>
              <a:off x="7123816" y="3117475"/>
              <a:ext cx="25" cy="261850"/>
            </a:xfrm>
            <a:custGeom>
              <a:avLst/>
              <a:gdLst/>
              <a:ahLst/>
              <a:cxnLst/>
              <a:rect l="l" t="t" r="r" b="b"/>
              <a:pathLst>
                <a:path w="1" h="10474" fill="none" extrusionOk="0">
                  <a:moveTo>
                    <a:pt x="1" y="10473"/>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7"/>
            <p:cNvSpPr/>
            <p:nvPr/>
          </p:nvSpPr>
          <p:spPr>
            <a:xfrm>
              <a:off x="7209666" y="3117475"/>
              <a:ext cx="25" cy="261850"/>
            </a:xfrm>
            <a:custGeom>
              <a:avLst/>
              <a:gdLst/>
              <a:ahLst/>
              <a:cxnLst/>
              <a:rect l="l" t="t" r="r" b="b"/>
              <a:pathLst>
                <a:path w="1" h="10474" fill="none" extrusionOk="0">
                  <a:moveTo>
                    <a:pt x="1" y="1"/>
                  </a:moveTo>
                  <a:lnTo>
                    <a:pt x="1" y="104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7"/>
            <p:cNvSpPr/>
            <p:nvPr/>
          </p:nvSpPr>
          <p:spPr>
            <a:xfrm>
              <a:off x="7295516" y="3117475"/>
              <a:ext cx="25" cy="261850"/>
            </a:xfrm>
            <a:custGeom>
              <a:avLst/>
              <a:gdLst/>
              <a:ahLst/>
              <a:cxnLst/>
              <a:rect l="l" t="t" r="r" b="b"/>
              <a:pathLst>
                <a:path w="1" h="10474" fill="none" extrusionOk="0">
                  <a:moveTo>
                    <a:pt x="1" y="1"/>
                  </a:moveTo>
                  <a:lnTo>
                    <a:pt x="1" y="1047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47"/>
          <p:cNvGrpSpPr/>
          <p:nvPr/>
        </p:nvGrpSpPr>
        <p:grpSpPr>
          <a:xfrm>
            <a:off x="1828545" y="3730594"/>
            <a:ext cx="256416" cy="414535"/>
            <a:chOff x="2350866" y="4286525"/>
            <a:chExt cx="305075" cy="493200"/>
          </a:xfrm>
        </p:grpSpPr>
        <p:sp>
          <p:nvSpPr>
            <p:cNvPr id="1164" name="Google Shape;1164;p47"/>
            <p:cNvSpPr/>
            <p:nvPr/>
          </p:nvSpPr>
          <p:spPr>
            <a:xfrm>
              <a:off x="2541441"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7"/>
            <p:cNvSpPr/>
            <p:nvPr/>
          </p:nvSpPr>
          <p:spPr>
            <a:xfrm>
              <a:off x="2350866"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7"/>
            <p:cNvSpPr/>
            <p:nvPr/>
          </p:nvSpPr>
          <p:spPr>
            <a:xfrm>
              <a:off x="2405066"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7"/>
            <p:cNvSpPr/>
            <p:nvPr/>
          </p:nvSpPr>
          <p:spPr>
            <a:xfrm>
              <a:off x="2524391" y="4522750"/>
              <a:ext cx="25" cy="256975"/>
            </a:xfrm>
            <a:custGeom>
              <a:avLst/>
              <a:gdLst/>
              <a:ahLst/>
              <a:cxnLst/>
              <a:rect l="l" t="t" r="r" b="b"/>
              <a:pathLst>
                <a:path w="1" h="10279" fill="none" extrusionOk="0">
                  <a:moveTo>
                    <a:pt x="1" y="10279"/>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7"/>
            <p:cNvSpPr/>
            <p:nvPr/>
          </p:nvSpPr>
          <p:spPr>
            <a:xfrm>
              <a:off x="2496391"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7"/>
            <p:cNvSpPr/>
            <p:nvPr/>
          </p:nvSpPr>
          <p:spPr>
            <a:xfrm>
              <a:off x="2400791" y="4589125"/>
              <a:ext cx="87100" cy="87100"/>
            </a:xfrm>
            <a:custGeom>
              <a:avLst/>
              <a:gdLst/>
              <a:ahLst/>
              <a:cxnLst/>
              <a:rect l="l" t="t" r="r" b="b"/>
              <a:pathLst>
                <a:path w="3484" h="3484" fill="none" extrusionOk="0">
                  <a:moveTo>
                    <a:pt x="1" y="0"/>
                  </a:moveTo>
                  <a:lnTo>
                    <a:pt x="3483" y="348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7"/>
            <p:cNvSpPr/>
            <p:nvPr/>
          </p:nvSpPr>
          <p:spPr>
            <a:xfrm>
              <a:off x="2556666" y="4564150"/>
              <a:ext cx="54825" cy="54825"/>
            </a:xfrm>
            <a:custGeom>
              <a:avLst/>
              <a:gdLst/>
              <a:ahLst/>
              <a:cxnLst/>
              <a:rect l="l" t="t" r="r" b="b"/>
              <a:pathLst>
                <a:path w="2193" h="2193" fill="none" extrusionOk="0">
                  <a:moveTo>
                    <a:pt x="2192" y="1"/>
                  </a:moveTo>
                  <a:lnTo>
                    <a:pt x="1" y="21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47"/>
          <p:cNvGrpSpPr/>
          <p:nvPr/>
        </p:nvGrpSpPr>
        <p:grpSpPr>
          <a:xfrm>
            <a:off x="2372537" y="3759759"/>
            <a:ext cx="309640" cy="392030"/>
            <a:chOff x="2998091" y="4321225"/>
            <a:chExt cx="368400" cy="466425"/>
          </a:xfrm>
        </p:grpSpPr>
        <p:sp>
          <p:nvSpPr>
            <p:cNvPr id="1172" name="Google Shape;1172;p47"/>
            <p:cNvSpPr/>
            <p:nvPr/>
          </p:nvSpPr>
          <p:spPr>
            <a:xfrm>
              <a:off x="2998091"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7"/>
            <p:cNvSpPr/>
            <p:nvPr/>
          </p:nvSpPr>
          <p:spPr>
            <a:xfrm>
              <a:off x="3181991" y="4321225"/>
              <a:ext cx="25" cy="347075"/>
            </a:xfrm>
            <a:custGeom>
              <a:avLst/>
              <a:gdLst/>
              <a:ahLst/>
              <a:cxnLst/>
              <a:rect l="l" t="t" r="r" b="b"/>
              <a:pathLst>
                <a:path w="1" h="13883" fill="none" extrusionOk="0">
                  <a:moveTo>
                    <a:pt x="0" y="13883"/>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7"/>
            <p:cNvSpPr/>
            <p:nvPr/>
          </p:nvSpPr>
          <p:spPr>
            <a:xfrm>
              <a:off x="3197816"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7"/>
            <p:cNvSpPr/>
            <p:nvPr/>
          </p:nvSpPr>
          <p:spPr>
            <a:xfrm>
              <a:off x="3213041" y="4372975"/>
              <a:ext cx="54825" cy="54825"/>
            </a:xfrm>
            <a:custGeom>
              <a:avLst/>
              <a:gdLst/>
              <a:ahLst/>
              <a:cxnLst/>
              <a:rect l="l" t="t" r="r" b="b"/>
              <a:pathLst>
                <a:path w="2193" h="2193" fill="none" extrusionOk="0">
                  <a:moveTo>
                    <a:pt x="2192" y="0"/>
                  </a:moveTo>
                  <a:lnTo>
                    <a:pt x="0" y="219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7"/>
            <p:cNvSpPr/>
            <p:nvPr/>
          </p:nvSpPr>
          <p:spPr>
            <a:xfrm>
              <a:off x="3009066"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7"/>
            <p:cNvSpPr/>
            <p:nvPr/>
          </p:nvSpPr>
          <p:spPr>
            <a:xfrm>
              <a:off x="3058991" y="4479525"/>
              <a:ext cx="87100" cy="87100"/>
            </a:xfrm>
            <a:custGeom>
              <a:avLst/>
              <a:gdLst/>
              <a:ahLst/>
              <a:cxnLst/>
              <a:rect l="l" t="t" r="r" b="b"/>
              <a:pathLst>
                <a:path w="3484" h="3484" fill="none" extrusionOk="0">
                  <a:moveTo>
                    <a:pt x="0" y="1"/>
                  </a:moveTo>
                  <a:lnTo>
                    <a:pt x="3483" y="348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47"/>
          <p:cNvGrpSpPr/>
          <p:nvPr/>
        </p:nvGrpSpPr>
        <p:grpSpPr>
          <a:xfrm>
            <a:off x="5740946" y="3750030"/>
            <a:ext cx="342882" cy="383835"/>
            <a:chOff x="7005716" y="4309650"/>
            <a:chExt cx="407950" cy="456675"/>
          </a:xfrm>
        </p:grpSpPr>
        <p:sp>
          <p:nvSpPr>
            <p:cNvPr id="1179" name="Google Shape;1179;p47"/>
            <p:cNvSpPr/>
            <p:nvPr/>
          </p:nvSpPr>
          <p:spPr>
            <a:xfrm>
              <a:off x="7005716"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7"/>
            <p:cNvSpPr/>
            <p:nvPr/>
          </p:nvSpPr>
          <p:spPr>
            <a:xfrm>
              <a:off x="7005716"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7"/>
            <p:cNvSpPr/>
            <p:nvPr/>
          </p:nvSpPr>
          <p:spPr>
            <a:xfrm>
              <a:off x="7005716"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7"/>
            <p:cNvSpPr/>
            <p:nvPr/>
          </p:nvSpPr>
          <p:spPr>
            <a:xfrm>
              <a:off x="7035541"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7"/>
            <p:cNvSpPr/>
            <p:nvPr/>
          </p:nvSpPr>
          <p:spPr>
            <a:xfrm>
              <a:off x="7168266"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7"/>
            <p:cNvSpPr/>
            <p:nvPr/>
          </p:nvSpPr>
          <p:spPr>
            <a:xfrm>
              <a:off x="7235241"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7"/>
            <p:cNvSpPr/>
            <p:nvPr/>
          </p:nvSpPr>
          <p:spPr>
            <a:xfrm>
              <a:off x="7072066" y="4414975"/>
              <a:ext cx="275250" cy="54825"/>
            </a:xfrm>
            <a:custGeom>
              <a:avLst/>
              <a:gdLst/>
              <a:ahLst/>
              <a:cxnLst/>
              <a:rect l="l" t="t" r="r" b="b"/>
              <a:pathLst>
                <a:path w="11010" h="2193" fill="none" extrusionOk="0">
                  <a:moveTo>
                    <a:pt x="11009" y="2193"/>
                  </a:moveTo>
                  <a:lnTo>
                    <a:pt x="5505" y="1"/>
                  </a:lnTo>
                  <a:lnTo>
                    <a:pt x="1" y="21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7"/>
            <p:cNvSpPr/>
            <p:nvPr/>
          </p:nvSpPr>
          <p:spPr>
            <a:xfrm>
              <a:off x="7095816"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7"/>
            <p:cNvSpPr/>
            <p:nvPr/>
          </p:nvSpPr>
          <p:spPr>
            <a:xfrm>
              <a:off x="7209666" y="4414975"/>
              <a:ext cx="25" cy="145550"/>
            </a:xfrm>
            <a:custGeom>
              <a:avLst/>
              <a:gdLst/>
              <a:ahLst/>
              <a:cxnLst/>
              <a:rect l="l" t="t" r="r" b="b"/>
              <a:pathLst>
                <a:path w="1" h="5822" fill="none" extrusionOk="0">
                  <a:moveTo>
                    <a:pt x="1" y="1"/>
                  </a:moveTo>
                  <a:lnTo>
                    <a:pt x="1" y="582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7"/>
          <p:cNvGrpSpPr/>
          <p:nvPr/>
        </p:nvGrpSpPr>
        <p:grpSpPr>
          <a:xfrm>
            <a:off x="4556219" y="4291984"/>
            <a:ext cx="452420" cy="433992"/>
            <a:chOff x="5596166" y="4954450"/>
            <a:chExt cx="538275" cy="516350"/>
          </a:xfrm>
        </p:grpSpPr>
        <p:sp>
          <p:nvSpPr>
            <p:cNvPr id="1189" name="Google Shape;1189;p47"/>
            <p:cNvSpPr/>
            <p:nvPr/>
          </p:nvSpPr>
          <p:spPr>
            <a:xfrm>
              <a:off x="6000466"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7"/>
            <p:cNvSpPr/>
            <p:nvPr/>
          </p:nvSpPr>
          <p:spPr>
            <a:xfrm>
              <a:off x="5685666"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7"/>
            <p:cNvSpPr/>
            <p:nvPr/>
          </p:nvSpPr>
          <p:spPr>
            <a:xfrm>
              <a:off x="5596166"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7"/>
            <p:cNvSpPr/>
            <p:nvPr/>
          </p:nvSpPr>
          <p:spPr>
            <a:xfrm>
              <a:off x="5815966"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7"/>
            <p:cNvSpPr/>
            <p:nvPr/>
          </p:nvSpPr>
          <p:spPr>
            <a:xfrm>
              <a:off x="6045516"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7"/>
            <p:cNvSpPr/>
            <p:nvPr/>
          </p:nvSpPr>
          <p:spPr>
            <a:xfrm>
              <a:off x="5774566"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7"/>
            <p:cNvSpPr/>
            <p:nvPr/>
          </p:nvSpPr>
          <p:spPr>
            <a:xfrm>
              <a:off x="5730116" y="5025075"/>
              <a:ext cx="81600" cy="105975"/>
            </a:xfrm>
            <a:custGeom>
              <a:avLst/>
              <a:gdLst/>
              <a:ahLst/>
              <a:cxnLst/>
              <a:rect l="l" t="t" r="r" b="b"/>
              <a:pathLst>
                <a:path w="3264" h="4239" fill="none" extrusionOk="0">
                  <a:moveTo>
                    <a:pt x="0" y="1"/>
                  </a:moveTo>
                  <a:lnTo>
                    <a:pt x="3264" y="423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7"/>
            <p:cNvSpPr/>
            <p:nvPr/>
          </p:nvSpPr>
          <p:spPr>
            <a:xfrm>
              <a:off x="5930441" y="4999500"/>
              <a:ext cx="115100" cy="133975"/>
            </a:xfrm>
            <a:custGeom>
              <a:avLst/>
              <a:gdLst/>
              <a:ahLst/>
              <a:cxnLst/>
              <a:rect l="l" t="t" r="r" b="b"/>
              <a:pathLst>
                <a:path w="4604" h="5359" fill="none" extrusionOk="0">
                  <a:moveTo>
                    <a:pt x="0" y="5359"/>
                  </a:moveTo>
                  <a:lnTo>
                    <a:pt x="460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7"/>
            <p:cNvSpPr/>
            <p:nvPr/>
          </p:nvSpPr>
          <p:spPr>
            <a:xfrm>
              <a:off x="5962716" y="5217475"/>
              <a:ext cx="127275" cy="16475"/>
            </a:xfrm>
            <a:custGeom>
              <a:avLst/>
              <a:gdLst/>
              <a:ahLst/>
              <a:cxnLst/>
              <a:rect l="l" t="t" r="r" b="b"/>
              <a:pathLst>
                <a:path w="5091" h="659" fill="none" extrusionOk="0">
                  <a:moveTo>
                    <a:pt x="5090" y="658"/>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7"/>
            <p:cNvSpPr/>
            <p:nvPr/>
          </p:nvSpPr>
          <p:spPr>
            <a:xfrm>
              <a:off x="5860416" y="5299675"/>
              <a:ext cx="4900" cy="126675"/>
            </a:xfrm>
            <a:custGeom>
              <a:avLst/>
              <a:gdLst/>
              <a:ahLst/>
              <a:cxnLst/>
              <a:rect l="l" t="t" r="r" b="b"/>
              <a:pathLst>
                <a:path w="196" h="5067" fill="none" extrusionOk="0">
                  <a:moveTo>
                    <a:pt x="0" y="5067"/>
                  </a:moveTo>
                  <a:lnTo>
                    <a:pt x="195"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7"/>
            <p:cNvSpPr/>
            <p:nvPr/>
          </p:nvSpPr>
          <p:spPr>
            <a:xfrm>
              <a:off x="5640616" y="5241825"/>
              <a:ext cx="141275" cy="58500"/>
            </a:xfrm>
            <a:custGeom>
              <a:avLst/>
              <a:gdLst/>
              <a:ahLst/>
              <a:cxnLst/>
              <a:rect l="l" t="t" r="r" b="b"/>
              <a:pathLst>
                <a:path w="5651" h="2340" fill="none" extrusionOk="0">
                  <a:moveTo>
                    <a:pt x="0" y="2339"/>
                  </a:moveTo>
                  <a:lnTo>
                    <a:pt x="565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7"/>
          <p:cNvGrpSpPr/>
          <p:nvPr/>
        </p:nvGrpSpPr>
        <p:grpSpPr>
          <a:xfrm>
            <a:off x="3987138" y="4299654"/>
            <a:ext cx="460615" cy="418653"/>
            <a:chOff x="4919091" y="4963575"/>
            <a:chExt cx="548025" cy="498100"/>
          </a:xfrm>
        </p:grpSpPr>
        <p:sp>
          <p:nvSpPr>
            <p:cNvPr id="1201" name="Google Shape;1201;p47"/>
            <p:cNvSpPr/>
            <p:nvPr/>
          </p:nvSpPr>
          <p:spPr>
            <a:xfrm>
              <a:off x="4974491"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7"/>
            <p:cNvSpPr/>
            <p:nvPr/>
          </p:nvSpPr>
          <p:spPr>
            <a:xfrm>
              <a:off x="4975116" y="4963575"/>
              <a:ext cx="435975" cy="125450"/>
            </a:xfrm>
            <a:custGeom>
              <a:avLst/>
              <a:gdLst/>
              <a:ahLst/>
              <a:cxnLst/>
              <a:rect l="l" t="t" r="r" b="b"/>
              <a:pathLst>
                <a:path w="17439" h="5018" fill="none" extrusionOk="0">
                  <a:moveTo>
                    <a:pt x="17438" y="5018"/>
                  </a:moveTo>
                  <a:lnTo>
                    <a:pt x="8671" y="1"/>
                  </a:lnTo>
                  <a:lnTo>
                    <a:pt x="0" y="501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7"/>
            <p:cNvSpPr/>
            <p:nvPr/>
          </p:nvSpPr>
          <p:spPr>
            <a:xfrm>
              <a:off x="4919091"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7"/>
            <p:cNvSpPr/>
            <p:nvPr/>
          </p:nvSpPr>
          <p:spPr>
            <a:xfrm>
              <a:off x="5193091"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7"/>
            <p:cNvSpPr/>
            <p:nvPr/>
          </p:nvSpPr>
          <p:spPr>
            <a:xfrm>
              <a:off x="5193091" y="5213225"/>
              <a:ext cx="25" cy="248450"/>
            </a:xfrm>
            <a:custGeom>
              <a:avLst/>
              <a:gdLst/>
              <a:ahLst/>
              <a:cxnLst/>
              <a:rect l="l" t="t" r="r" b="b"/>
              <a:pathLst>
                <a:path w="1" h="9938" fill="none" extrusionOk="0">
                  <a:moveTo>
                    <a:pt x="0" y="0"/>
                  </a:moveTo>
                  <a:lnTo>
                    <a:pt x="0" y="993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7"/>
          <p:cNvGrpSpPr/>
          <p:nvPr/>
        </p:nvGrpSpPr>
        <p:grpSpPr>
          <a:xfrm>
            <a:off x="604420" y="4390239"/>
            <a:ext cx="445255" cy="246182"/>
            <a:chOff x="894441" y="5071350"/>
            <a:chExt cx="529750" cy="292900"/>
          </a:xfrm>
        </p:grpSpPr>
        <p:sp>
          <p:nvSpPr>
            <p:cNvPr id="1207" name="Google Shape;1207;p47"/>
            <p:cNvSpPr/>
            <p:nvPr/>
          </p:nvSpPr>
          <p:spPr>
            <a:xfrm>
              <a:off x="995516"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7"/>
            <p:cNvSpPr/>
            <p:nvPr/>
          </p:nvSpPr>
          <p:spPr>
            <a:xfrm>
              <a:off x="1248816"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7"/>
            <p:cNvSpPr/>
            <p:nvPr/>
          </p:nvSpPr>
          <p:spPr>
            <a:xfrm>
              <a:off x="894441"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7"/>
            <p:cNvSpPr/>
            <p:nvPr/>
          </p:nvSpPr>
          <p:spPr>
            <a:xfrm>
              <a:off x="1222016"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7"/>
            <p:cNvSpPr/>
            <p:nvPr/>
          </p:nvSpPr>
          <p:spPr>
            <a:xfrm>
              <a:off x="1038741" y="5071350"/>
              <a:ext cx="86500" cy="7325"/>
            </a:xfrm>
            <a:custGeom>
              <a:avLst/>
              <a:gdLst/>
              <a:ahLst/>
              <a:cxnLst/>
              <a:rect l="l" t="t" r="r" b="b"/>
              <a:pathLst>
                <a:path w="3460" h="293" fill="none" extrusionOk="0">
                  <a:moveTo>
                    <a:pt x="1" y="1"/>
                  </a:moveTo>
                  <a:lnTo>
                    <a:pt x="3459" y="29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7"/>
            <p:cNvSpPr/>
            <p:nvPr/>
          </p:nvSpPr>
          <p:spPr>
            <a:xfrm>
              <a:off x="1304216"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7"/>
            <p:cNvSpPr/>
            <p:nvPr/>
          </p:nvSpPr>
          <p:spPr>
            <a:xfrm>
              <a:off x="977241"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47"/>
          <p:cNvGrpSpPr/>
          <p:nvPr/>
        </p:nvGrpSpPr>
        <p:grpSpPr>
          <a:xfrm>
            <a:off x="7472494" y="1955800"/>
            <a:ext cx="433992" cy="422729"/>
            <a:chOff x="5916675" y="927975"/>
            <a:chExt cx="516350" cy="502950"/>
          </a:xfrm>
        </p:grpSpPr>
        <p:sp>
          <p:nvSpPr>
            <p:cNvPr id="1215" name="Google Shape;1215;p47"/>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7"/>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47"/>
          <p:cNvGrpSpPr/>
          <p:nvPr/>
        </p:nvGrpSpPr>
        <p:grpSpPr>
          <a:xfrm>
            <a:off x="6588514" y="2661702"/>
            <a:ext cx="1079481" cy="1051467"/>
            <a:chOff x="5916675" y="927975"/>
            <a:chExt cx="516350" cy="502950"/>
          </a:xfrm>
        </p:grpSpPr>
        <p:sp>
          <p:nvSpPr>
            <p:cNvPr id="1218" name="Google Shape;1218;p47"/>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7"/>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47"/>
          <p:cNvGrpSpPr/>
          <p:nvPr/>
        </p:nvGrpSpPr>
        <p:grpSpPr>
          <a:xfrm>
            <a:off x="6588657" y="1955800"/>
            <a:ext cx="433992" cy="422729"/>
            <a:chOff x="5916675" y="927975"/>
            <a:chExt cx="516350" cy="502950"/>
          </a:xfrm>
        </p:grpSpPr>
        <p:sp>
          <p:nvSpPr>
            <p:cNvPr id="1221" name="Google Shape;1221;p47"/>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7"/>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 name="Google Shape;1223;p47"/>
          <p:cNvSpPr/>
          <p:nvPr/>
        </p:nvSpPr>
        <p:spPr>
          <a:xfrm>
            <a:off x="7664655" y="21921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7"/>
          <p:cNvSpPr/>
          <p:nvPr/>
        </p:nvSpPr>
        <p:spPr>
          <a:xfrm>
            <a:off x="6780818" y="21921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7"/>
          <p:cNvSpPr/>
          <p:nvPr/>
        </p:nvSpPr>
        <p:spPr>
          <a:xfrm>
            <a:off x="7066353" y="3249715"/>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6D9EEB"/>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40</a:t>
            </a:fld>
            <a:endParaRPr/>
          </a:p>
        </p:txBody>
      </p:sp>
      <p:sp>
        <p:nvSpPr>
          <p:cNvPr id="1227" name="Google Shape;1227;p47"/>
          <p:cNvSpPr txBox="1">
            <a:spLocks noGrp="1"/>
          </p:cNvSpPr>
          <p:nvPr>
            <p:ph type="body" idx="4294967295"/>
          </p:nvPr>
        </p:nvSpPr>
        <p:spPr>
          <a:xfrm>
            <a:off x="6553375" y="4223573"/>
            <a:ext cx="2066400" cy="563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Find more icons at </a:t>
            </a:r>
            <a:r>
              <a:rPr lang="en" sz="900" u="sng">
                <a:hlinkClick r:id="rId3"/>
              </a:rPr>
              <a:t>slidescarnival.com/extra-free-resources-icons-and-maps</a:t>
            </a:r>
            <a:endParaRPr sz="900"/>
          </a:p>
          <a:p>
            <a:pPr marL="0" lvl="0" indent="0" algn="l" rtl="0">
              <a:spcBef>
                <a:spcPts val="800"/>
              </a:spcBef>
              <a:spcAft>
                <a:spcPts val="800"/>
              </a:spcAft>
              <a:buNone/>
            </a:pPr>
            <a:endParaRPr sz="900" b="1"/>
          </a:p>
        </p:txBody>
      </p:sp>
      <p:sp>
        <p:nvSpPr>
          <p:cNvPr id="1228" name="Google Shape;1228;p47"/>
          <p:cNvSpPr txBox="1">
            <a:spLocks noGrp="1"/>
          </p:cNvSpPr>
          <p:nvPr>
            <p:ph type="body" idx="4294967295"/>
          </p:nvPr>
        </p:nvSpPr>
        <p:spPr>
          <a:xfrm>
            <a:off x="6553375" y="312075"/>
            <a:ext cx="2066400" cy="1525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SlidesCarnival icons are editable shapes. </a:t>
            </a:r>
            <a:br>
              <a:rPr lang="en" sz="900"/>
            </a:br>
            <a:br>
              <a:rPr lang="en" sz="900"/>
            </a:br>
            <a:r>
              <a:rPr lang="en" sz="900"/>
              <a:t>This means that you can:</a:t>
            </a:r>
            <a:endParaRPr sz="900"/>
          </a:p>
          <a:p>
            <a:pPr marL="182880" lvl="0" indent="-148590" algn="l" rtl="0">
              <a:spcBef>
                <a:spcPts val="0"/>
              </a:spcBef>
              <a:spcAft>
                <a:spcPts val="0"/>
              </a:spcAft>
              <a:buSzPts val="900"/>
              <a:buChar char="●"/>
            </a:pPr>
            <a:r>
              <a:rPr lang="en" sz="900"/>
              <a:t>Resize them without losing quality.</a:t>
            </a:r>
            <a:endParaRPr sz="900"/>
          </a:p>
          <a:p>
            <a:pPr marL="182880" lvl="0" indent="-148590" algn="l" rtl="0">
              <a:spcBef>
                <a:spcPts val="0"/>
              </a:spcBef>
              <a:spcAft>
                <a:spcPts val="0"/>
              </a:spcAft>
              <a:buSzPts val="900"/>
              <a:buChar char="●"/>
            </a:pPr>
            <a:r>
              <a:rPr lang="en" sz="900"/>
              <a:t>Change fill color and opacity.</a:t>
            </a:r>
            <a:endParaRPr sz="900"/>
          </a:p>
          <a:p>
            <a:pPr marL="182880" lvl="0" indent="-148590" algn="l" rtl="0">
              <a:spcBef>
                <a:spcPts val="0"/>
              </a:spcBef>
              <a:spcAft>
                <a:spcPts val="0"/>
              </a:spcAft>
              <a:buSzPts val="900"/>
              <a:buChar char="●"/>
            </a:pPr>
            <a:r>
              <a:rPr lang="en" sz="900"/>
              <a:t>Change line color, width and style.</a:t>
            </a:r>
            <a:endParaRPr sz="900"/>
          </a:p>
          <a:p>
            <a:pPr marL="0" lvl="0" indent="0" algn="l" rtl="0">
              <a:spcBef>
                <a:spcPts val="0"/>
              </a:spcBef>
              <a:spcAft>
                <a:spcPts val="0"/>
              </a:spcAft>
              <a:buNone/>
            </a:pPr>
            <a:r>
              <a:rPr lang="en" sz="900"/>
              <a:t>Isn’t that nice? :)</a:t>
            </a:r>
            <a:br>
              <a:rPr lang="en" sz="900"/>
            </a:br>
            <a:br>
              <a:rPr lang="en" sz="900"/>
            </a:br>
            <a:r>
              <a:rPr lang="en" sz="900"/>
              <a:t>Examples:</a:t>
            </a:r>
            <a:endParaRPr sz="9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32"/>
        <p:cNvGrpSpPr/>
        <p:nvPr/>
      </p:nvGrpSpPr>
      <p:grpSpPr>
        <a:xfrm>
          <a:off x="0" y="0"/>
          <a:ext cx="0" cy="0"/>
          <a:chOff x="0" y="0"/>
          <a:chExt cx="0" cy="0"/>
        </a:xfrm>
      </p:grpSpPr>
      <p:grpSp>
        <p:nvGrpSpPr>
          <p:cNvPr id="1233" name="Google Shape;1233;p48"/>
          <p:cNvGrpSpPr/>
          <p:nvPr/>
        </p:nvGrpSpPr>
        <p:grpSpPr>
          <a:xfrm>
            <a:off x="3058888" y="1245327"/>
            <a:ext cx="445718" cy="445753"/>
            <a:chOff x="3706812" y="-2238849"/>
            <a:chExt cx="4792662" cy="4787899"/>
          </a:xfrm>
        </p:grpSpPr>
        <p:sp>
          <p:nvSpPr>
            <p:cNvPr id="1234" name="Google Shape;1234;p48"/>
            <p:cNvSpPr/>
            <p:nvPr/>
          </p:nvSpPr>
          <p:spPr>
            <a:xfrm>
              <a:off x="5913437" y="780576"/>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5" name="Google Shape;1235;p48"/>
            <p:cNvSpPr/>
            <p:nvPr/>
          </p:nvSpPr>
          <p:spPr>
            <a:xfrm>
              <a:off x="4137025" y="867888"/>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6" name="Google Shape;1236;p48"/>
            <p:cNvSpPr/>
            <p:nvPr/>
          </p:nvSpPr>
          <p:spPr>
            <a:xfrm>
              <a:off x="4014787" y="-2216624"/>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7" name="Google Shape;1237;p48"/>
            <p:cNvSpPr/>
            <p:nvPr/>
          </p:nvSpPr>
          <p:spPr>
            <a:xfrm>
              <a:off x="3706812" y="-918049"/>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8" name="Google Shape;1238;p48"/>
            <p:cNvSpPr/>
            <p:nvPr/>
          </p:nvSpPr>
          <p:spPr>
            <a:xfrm>
              <a:off x="7170737" y="-1081562"/>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9" name="Google Shape;1239;p48"/>
            <p:cNvSpPr/>
            <p:nvPr/>
          </p:nvSpPr>
          <p:spPr>
            <a:xfrm>
              <a:off x="6045200" y="-2238849"/>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0" name="Google Shape;1240;p48"/>
          <p:cNvGrpSpPr/>
          <p:nvPr/>
        </p:nvGrpSpPr>
        <p:grpSpPr>
          <a:xfrm>
            <a:off x="1779393" y="1245357"/>
            <a:ext cx="443331" cy="445437"/>
            <a:chOff x="1400175" y="-1842530"/>
            <a:chExt cx="4473575" cy="4476750"/>
          </a:xfrm>
        </p:grpSpPr>
        <p:sp>
          <p:nvSpPr>
            <p:cNvPr id="1241" name="Google Shape;1241;p48"/>
            <p:cNvSpPr/>
            <p:nvPr/>
          </p:nvSpPr>
          <p:spPr>
            <a:xfrm>
              <a:off x="1400175" y="71995"/>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2" name="Google Shape;1242;p48"/>
            <p:cNvSpPr/>
            <p:nvPr/>
          </p:nvSpPr>
          <p:spPr>
            <a:xfrm>
              <a:off x="3314700" y="500621"/>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3" name="Google Shape;1243;p48"/>
            <p:cNvSpPr/>
            <p:nvPr/>
          </p:nvSpPr>
          <p:spPr>
            <a:xfrm>
              <a:off x="3741737" y="-1839355"/>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4" name="Google Shape;1244;p48"/>
            <p:cNvSpPr/>
            <p:nvPr/>
          </p:nvSpPr>
          <p:spPr>
            <a:xfrm>
              <a:off x="1400175" y="-1842530"/>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5" name="Google Shape;1245;p48"/>
          <p:cNvGrpSpPr/>
          <p:nvPr/>
        </p:nvGrpSpPr>
        <p:grpSpPr>
          <a:xfrm>
            <a:off x="1138046" y="1245371"/>
            <a:ext cx="446045" cy="445465"/>
            <a:chOff x="1649412" y="-2505332"/>
            <a:chExt cx="5011737" cy="5016500"/>
          </a:xfrm>
        </p:grpSpPr>
        <p:sp>
          <p:nvSpPr>
            <p:cNvPr id="1246" name="Google Shape;1246;p48"/>
            <p:cNvSpPr/>
            <p:nvPr/>
          </p:nvSpPr>
          <p:spPr>
            <a:xfrm>
              <a:off x="2008187" y="593468"/>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7" name="Google Shape;1247;p48"/>
            <p:cNvSpPr/>
            <p:nvPr/>
          </p:nvSpPr>
          <p:spPr>
            <a:xfrm>
              <a:off x="4271962" y="-2500570"/>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48"/>
            <p:cNvSpPr/>
            <p:nvPr/>
          </p:nvSpPr>
          <p:spPr>
            <a:xfrm>
              <a:off x="1649412" y="-2505332"/>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49" name="Google Shape;1249;p48"/>
          <p:cNvGrpSpPr/>
          <p:nvPr/>
        </p:nvGrpSpPr>
        <p:grpSpPr>
          <a:xfrm>
            <a:off x="2418397" y="1245624"/>
            <a:ext cx="444870" cy="445286"/>
            <a:chOff x="1301750" y="-2570659"/>
            <a:chExt cx="5095875" cy="5100637"/>
          </a:xfrm>
        </p:grpSpPr>
        <p:sp>
          <p:nvSpPr>
            <p:cNvPr id="1250" name="Google Shape;1250;p48"/>
            <p:cNvSpPr/>
            <p:nvPr/>
          </p:nvSpPr>
          <p:spPr>
            <a:xfrm>
              <a:off x="1301750" y="-945059"/>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48"/>
            <p:cNvSpPr/>
            <p:nvPr/>
          </p:nvSpPr>
          <p:spPr>
            <a:xfrm>
              <a:off x="2387600" y="912316"/>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48"/>
            <p:cNvSpPr/>
            <p:nvPr/>
          </p:nvSpPr>
          <p:spPr>
            <a:xfrm>
              <a:off x="4546600" y="-700584"/>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3" name="Google Shape;1253;p48"/>
            <p:cNvSpPr/>
            <p:nvPr/>
          </p:nvSpPr>
          <p:spPr>
            <a:xfrm>
              <a:off x="3962400" y="-2565897"/>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4" name="Google Shape;1254;p48"/>
            <p:cNvSpPr/>
            <p:nvPr/>
          </p:nvSpPr>
          <p:spPr>
            <a:xfrm>
              <a:off x="1466850" y="-2570659"/>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55" name="Google Shape;1255;p48"/>
          <p:cNvGrpSpPr/>
          <p:nvPr/>
        </p:nvGrpSpPr>
        <p:grpSpPr>
          <a:xfrm>
            <a:off x="4341570" y="1245533"/>
            <a:ext cx="445621" cy="445591"/>
            <a:chOff x="5732756" y="2189868"/>
            <a:chExt cx="719905" cy="719856"/>
          </a:xfrm>
        </p:grpSpPr>
        <p:sp>
          <p:nvSpPr>
            <p:cNvPr id="1256" name="Google Shape;1256;p48"/>
            <p:cNvSpPr/>
            <p:nvPr/>
          </p:nvSpPr>
          <p:spPr>
            <a:xfrm>
              <a:off x="5732756" y="2189868"/>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7" name="Google Shape;1257;p48"/>
            <p:cNvSpPr/>
            <p:nvPr/>
          </p:nvSpPr>
          <p:spPr>
            <a:xfrm>
              <a:off x="6094186" y="2189868"/>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8" name="Google Shape;1258;p48"/>
            <p:cNvSpPr/>
            <p:nvPr/>
          </p:nvSpPr>
          <p:spPr>
            <a:xfrm>
              <a:off x="5787732" y="2632543"/>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59" name="Google Shape;1259;p48"/>
          <p:cNvGrpSpPr/>
          <p:nvPr/>
        </p:nvGrpSpPr>
        <p:grpSpPr>
          <a:xfrm>
            <a:off x="4982887" y="1245527"/>
            <a:ext cx="445627" cy="445604"/>
            <a:chOff x="6768809" y="2189858"/>
            <a:chExt cx="719915" cy="719877"/>
          </a:xfrm>
        </p:grpSpPr>
        <p:sp>
          <p:nvSpPr>
            <p:cNvPr id="1260" name="Google Shape;1260;p48"/>
            <p:cNvSpPr/>
            <p:nvPr/>
          </p:nvSpPr>
          <p:spPr>
            <a:xfrm>
              <a:off x="6768809" y="2190547"/>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1" name="Google Shape;1261;p48"/>
            <p:cNvSpPr/>
            <p:nvPr/>
          </p:nvSpPr>
          <p:spPr>
            <a:xfrm>
              <a:off x="6768809" y="2509625"/>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2" name="Google Shape;1262;p48"/>
            <p:cNvSpPr/>
            <p:nvPr/>
          </p:nvSpPr>
          <p:spPr>
            <a:xfrm>
              <a:off x="7129915" y="2189858"/>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48"/>
            <p:cNvSpPr/>
            <p:nvPr/>
          </p:nvSpPr>
          <p:spPr>
            <a:xfrm>
              <a:off x="7088567" y="2551174"/>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64" name="Google Shape;1264;p48"/>
          <p:cNvGrpSpPr/>
          <p:nvPr/>
        </p:nvGrpSpPr>
        <p:grpSpPr>
          <a:xfrm>
            <a:off x="5624209" y="1245556"/>
            <a:ext cx="445753" cy="445545"/>
            <a:chOff x="7804870" y="2189906"/>
            <a:chExt cx="720118" cy="719782"/>
          </a:xfrm>
        </p:grpSpPr>
        <p:sp>
          <p:nvSpPr>
            <p:cNvPr id="1265" name="Google Shape;1265;p48"/>
            <p:cNvSpPr/>
            <p:nvPr/>
          </p:nvSpPr>
          <p:spPr>
            <a:xfrm>
              <a:off x="7804870" y="2430434"/>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6" name="Google Shape;1266;p48"/>
            <p:cNvSpPr/>
            <p:nvPr/>
          </p:nvSpPr>
          <p:spPr>
            <a:xfrm>
              <a:off x="7823833" y="2189906"/>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7" name="Google Shape;1267;p48"/>
            <p:cNvSpPr/>
            <p:nvPr/>
          </p:nvSpPr>
          <p:spPr>
            <a:xfrm>
              <a:off x="8277575" y="2440578"/>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8" name="Google Shape;1268;p48"/>
            <p:cNvSpPr/>
            <p:nvPr/>
          </p:nvSpPr>
          <p:spPr>
            <a:xfrm>
              <a:off x="8166284" y="2189906"/>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9" name="Google Shape;1269;p48"/>
            <p:cNvSpPr/>
            <p:nvPr/>
          </p:nvSpPr>
          <p:spPr>
            <a:xfrm>
              <a:off x="7965147" y="2690800"/>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0" name="Google Shape;1270;p48"/>
          <p:cNvGrpSpPr/>
          <p:nvPr/>
        </p:nvGrpSpPr>
        <p:grpSpPr>
          <a:xfrm>
            <a:off x="6265657" y="1245325"/>
            <a:ext cx="446293" cy="446006"/>
            <a:chOff x="8841135" y="2189533"/>
            <a:chExt cx="720990" cy="720527"/>
          </a:xfrm>
        </p:grpSpPr>
        <p:sp>
          <p:nvSpPr>
            <p:cNvPr id="1271" name="Google Shape;1271;p48"/>
            <p:cNvSpPr/>
            <p:nvPr/>
          </p:nvSpPr>
          <p:spPr>
            <a:xfrm>
              <a:off x="8841135" y="2382337"/>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2" name="Google Shape;1272;p48"/>
            <p:cNvSpPr/>
            <p:nvPr/>
          </p:nvSpPr>
          <p:spPr>
            <a:xfrm>
              <a:off x="8899694" y="2645967"/>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3" name="Google Shape;1273;p48"/>
            <p:cNvSpPr/>
            <p:nvPr/>
          </p:nvSpPr>
          <p:spPr>
            <a:xfrm>
              <a:off x="8889742" y="2189533"/>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4" name="Google Shape;1274;p48"/>
            <p:cNvSpPr/>
            <p:nvPr/>
          </p:nvSpPr>
          <p:spPr>
            <a:xfrm>
              <a:off x="9198969" y="2189533"/>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5" name="Google Shape;1275;p48"/>
            <p:cNvSpPr/>
            <p:nvPr/>
          </p:nvSpPr>
          <p:spPr>
            <a:xfrm>
              <a:off x="9351499" y="2368681"/>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6" name="Google Shape;1276;p48"/>
            <p:cNvSpPr/>
            <p:nvPr/>
          </p:nvSpPr>
          <p:spPr>
            <a:xfrm>
              <a:off x="9168648" y="2636478"/>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7" name="Google Shape;1277;p48"/>
          <p:cNvGrpSpPr/>
          <p:nvPr/>
        </p:nvGrpSpPr>
        <p:grpSpPr>
          <a:xfrm>
            <a:off x="3699655" y="1245257"/>
            <a:ext cx="445260" cy="445260"/>
            <a:chOff x="4103687" y="-1288876"/>
            <a:chExt cx="3986212" cy="3986211"/>
          </a:xfrm>
        </p:grpSpPr>
        <p:sp>
          <p:nvSpPr>
            <p:cNvPr id="1278" name="Google Shape;1278;p48"/>
            <p:cNvSpPr/>
            <p:nvPr/>
          </p:nvSpPr>
          <p:spPr>
            <a:xfrm>
              <a:off x="4103687" y="-1288876"/>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9" name="Google Shape;1279;p48"/>
            <p:cNvSpPr/>
            <p:nvPr/>
          </p:nvSpPr>
          <p:spPr>
            <a:xfrm>
              <a:off x="5837237" y="-1288876"/>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0" name="Google Shape;1280;p48"/>
          <p:cNvGrpSpPr/>
          <p:nvPr/>
        </p:nvGrpSpPr>
        <p:grpSpPr>
          <a:xfrm>
            <a:off x="6907645" y="1245561"/>
            <a:ext cx="445803" cy="445535"/>
            <a:chOff x="9878272" y="2189913"/>
            <a:chExt cx="720199" cy="719767"/>
          </a:xfrm>
        </p:grpSpPr>
        <p:sp>
          <p:nvSpPr>
            <p:cNvPr id="1281" name="Google Shape;1281;p48"/>
            <p:cNvSpPr/>
            <p:nvPr/>
          </p:nvSpPr>
          <p:spPr>
            <a:xfrm>
              <a:off x="10056560" y="2471125"/>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2" name="Google Shape;1282;p48"/>
            <p:cNvSpPr/>
            <p:nvPr/>
          </p:nvSpPr>
          <p:spPr>
            <a:xfrm>
              <a:off x="9878272" y="2298859"/>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3" name="Google Shape;1283;p48"/>
            <p:cNvSpPr/>
            <p:nvPr/>
          </p:nvSpPr>
          <p:spPr>
            <a:xfrm>
              <a:off x="9994853" y="2189913"/>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4" name="Google Shape;1284;p48"/>
          <p:cNvGrpSpPr/>
          <p:nvPr/>
        </p:nvGrpSpPr>
        <p:grpSpPr>
          <a:xfrm>
            <a:off x="7549143" y="1245478"/>
            <a:ext cx="445700" cy="445701"/>
            <a:chOff x="10914618" y="2189780"/>
            <a:chExt cx="720033" cy="720033"/>
          </a:xfrm>
        </p:grpSpPr>
        <p:sp>
          <p:nvSpPr>
            <p:cNvPr id="1285" name="Google Shape;1285;p48"/>
            <p:cNvSpPr/>
            <p:nvPr/>
          </p:nvSpPr>
          <p:spPr>
            <a:xfrm>
              <a:off x="11401733" y="2463175"/>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48"/>
            <p:cNvSpPr/>
            <p:nvPr/>
          </p:nvSpPr>
          <p:spPr>
            <a:xfrm>
              <a:off x="10914618" y="2520075"/>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7" name="Google Shape;1287;p48"/>
            <p:cNvSpPr/>
            <p:nvPr/>
          </p:nvSpPr>
          <p:spPr>
            <a:xfrm>
              <a:off x="11136202" y="2189780"/>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8" name="Google Shape;1288;p48"/>
            <p:cNvSpPr/>
            <p:nvPr/>
          </p:nvSpPr>
          <p:spPr>
            <a:xfrm>
              <a:off x="10917856" y="2224012"/>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9" name="Google Shape;1289;p48"/>
            <p:cNvSpPr/>
            <p:nvPr/>
          </p:nvSpPr>
          <p:spPr>
            <a:xfrm>
              <a:off x="11069819" y="2616526"/>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0" name="Google Shape;1290;p48"/>
            <p:cNvSpPr/>
            <p:nvPr/>
          </p:nvSpPr>
          <p:spPr>
            <a:xfrm>
              <a:off x="11263647" y="2263796"/>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91" name="Google Shape;1291;p48"/>
          <p:cNvGrpSpPr/>
          <p:nvPr/>
        </p:nvGrpSpPr>
        <p:grpSpPr>
          <a:xfrm>
            <a:off x="1772664" y="538257"/>
            <a:ext cx="361521" cy="445816"/>
            <a:chOff x="1582665" y="518665"/>
            <a:chExt cx="584040" cy="720220"/>
          </a:xfrm>
        </p:grpSpPr>
        <p:sp>
          <p:nvSpPr>
            <p:cNvPr id="1292" name="Google Shape;1292;p48"/>
            <p:cNvSpPr/>
            <p:nvPr/>
          </p:nvSpPr>
          <p:spPr>
            <a:xfrm>
              <a:off x="1638485" y="1079245"/>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3" name="Google Shape;1293;p48"/>
            <p:cNvSpPr/>
            <p:nvPr/>
          </p:nvSpPr>
          <p:spPr>
            <a:xfrm>
              <a:off x="1590507" y="942838"/>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4" name="Google Shape;1294;p48"/>
            <p:cNvSpPr/>
            <p:nvPr/>
          </p:nvSpPr>
          <p:spPr>
            <a:xfrm>
              <a:off x="1582665" y="806661"/>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5" name="Google Shape;1295;p48"/>
            <p:cNvSpPr/>
            <p:nvPr/>
          </p:nvSpPr>
          <p:spPr>
            <a:xfrm>
              <a:off x="1665934" y="518665"/>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6" name="Google Shape;1296;p48"/>
            <p:cNvSpPr/>
            <p:nvPr/>
          </p:nvSpPr>
          <p:spPr>
            <a:xfrm>
              <a:off x="1639639" y="670254"/>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97" name="Google Shape;1297;p48"/>
          <p:cNvGrpSpPr/>
          <p:nvPr/>
        </p:nvGrpSpPr>
        <p:grpSpPr>
          <a:xfrm>
            <a:off x="2374048" y="538278"/>
            <a:ext cx="379481" cy="445796"/>
            <a:chOff x="2554206" y="518698"/>
            <a:chExt cx="613055" cy="720187"/>
          </a:xfrm>
        </p:grpSpPr>
        <p:sp>
          <p:nvSpPr>
            <p:cNvPr id="1298" name="Google Shape;1298;p48"/>
            <p:cNvSpPr/>
            <p:nvPr/>
          </p:nvSpPr>
          <p:spPr>
            <a:xfrm flipH="1">
              <a:off x="2721847" y="518698"/>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9" name="Google Shape;1299;p48"/>
            <p:cNvSpPr/>
            <p:nvPr/>
          </p:nvSpPr>
          <p:spPr>
            <a:xfrm flipH="1">
              <a:off x="2554206" y="580017"/>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0" name="Google Shape;1300;p48"/>
            <p:cNvSpPr/>
            <p:nvPr/>
          </p:nvSpPr>
          <p:spPr>
            <a:xfrm flipH="1">
              <a:off x="2750903" y="880518"/>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01" name="Google Shape;1301;p48"/>
          <p:cNvGrpSpPr/>
          <p:nvPr/>
        </p:nvGrpSpPr>
        <p:grpSpPr>
          <a:xfrm>
            <a:off x="6922223" y="492618"/>
            <a:ext cx="460705" cy="491455"/>
            <a:chOff x="9901824" y="444935"/>
            <a:chExt cx="744273" cy="793950"/>
          </a:xfrm>
        </p:grpSpPr>
        <p:grpSp>
          <p:nvGrpSpPr>
            <p:cNvPr id="1302" name="Google Shape;1302;p48"/>
            <p:cNvGrpSpPr/>
            <p:nvPr/>
          </p:nvGrpSpPr>
          <p:grpSpPr>
            <a:xfrm>
              <a:off x="9901824" y="444935"/>
              <a:ext cx="744273" cy="793950"/>
              <a:chOff x="9901824" y="444935"/>
              <a:chExt cx="744273" cy="793950"/>
            </a:xfrm>
          </p:grpSpPr>
          <p:sp>
            <p:nvSpPr>
              <p:cNvPr id="1303" name="Google Shape;1303;p48"/>
              <p:cNvSpPr/>
              <p:nvPr/>
            </p:nvSpPr>
            <p:spPr>
              <a:xfrm>
                <a:off x="10463799" y="551387"/>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4" name="Google Shape;1304;p48"/>
              <p:cNvSpPr/>
              <p:nvPr/>
            </p:nvSpPr>
            <p:spPr>
              <a:xfrm>
                <a:off x="10546077" y="811084"/>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5" name="Google Shape;1305;p48"/>
              <p:cNvSpPr/>
              <p:nvPr/>
            </p:nvSpPr>
            <p:spPr>
              <a:xfrm>
                <a:off x="10463799" y="1007132"/>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6" name="Google Shape;1306;p48"/>
              <p:cNvSpPr/>
              <p:nvPr/>
            </p:nvSpPr>
            <p:spPr>
              <a:xfrm>
                <a:off x="10008275" y="1007797"/>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7" name="Google Shape;1307;p48"/>
              <p:cNvSpPr/>
              <p:nvPr/>
            </p:nvSpPr>
            <p:spPr>
              <a:xfrm>
                <a:off x="9901824" y="811527"/>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8" name="Google Shape;1308;p48"/>
              <p:cNvSpPr/>
              <p:nvPr/>
            </p:nvSpPr>
            <p:spPr>
              <a:xfrm>
                <a:off x="10008275" y="551830"/>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9" name="Google Shape;1309;p48"/>
              <p:cNvSpPr/>
              <p:nvPr/>
            </p:nvSpPr>
            <p:spPr>
              <a:xfrm>
                <a:off x="10267751" y="444935"/>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0" name="Google Shape;1310;p48"/>
              <p:cNvSpPr/>
              <p:nvPr/>
            </p:nvSpPr>
            <p:spPr>
              <a:xfrm>
                <a:off x="10183698" y="1137091"/>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1" name="Google Shape;1311;p48"/>
              <p:cNvSpPr/>
              <p:nvPr/>
            </p:nvSpPr>
            <p:spPr>
              <a:xfrm>
                <a:off x="10188356" y="1175458"/>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2" name="Google Shape;1312;p48"/>
              <p:cNvSpPr/>
              <p:nvPr/>
            </p:nvSpPr>
            <p:spPr>
              <a:xfrm>
                <a:off x="10212751" y="1213160"/>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313" name="Google Shape;1313;p48"/>
            <p:cNvSpPr/>
            <p:nvPr/>
          </p:nvSpPr>
          <p:spPr>
            <a:xfrm>
              <a:off x="10047751" y="728140"/>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4" name="Google Shape;1314;p48"/>
            <p:cNvSpPr/>
            <p:nvPr/>
          </p:nvSpPr>
          <p:spPr>
            <a:xfrm>
              <a:off x="10063053" y="588423"/>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5" name="Google Shape;1315;p48"/>
            <p:cNvSpPr/>
            <p:nvPr/>
          </p:nvSpPr>
          <p:spPr>
            <a:xfrm>
              <a:off x="10276400" y="588423"/>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6" name="Google Shape;1316;p48"/>
            <p:cNvSpPr/>
            <p:nvPr/>
          </p:nvSpPr>
          <p:spPr>
            <a:xfrm>
              <a:off x="10280392" y="726366"/>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7" name="Google Shape;1317;p48"/>
            <p:cNvSpPr/>
            <p:nvPr/>
          </p:nvSpPr>
          <p:spPr>
            <a:xfrm>
              <a:off x="10116279" y="852777"/>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8" name="Google Shape;1318;p48"/>
            <p:cNvSpPr/>
            <p:nvPr/>
          </p:nvSpPr>
          <p:spPr>
            <a:xfrm>
              <a:off x="10276400" y="852777"/>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19" name="Google Shape;1319;p48"/>
          <p:cNvGrpSpPr/>
          <p:nvPr/>
        </p:nvGrpSpPr>
        <p:grpSpPr>
          <a:xfrm>
            <a:off x="2993392" y="538444"/>
            <a:ext cx="369868" cy="445629"/>
            <a:chOff x="3554761" y="518967"/>
            <a:chExt cx="597525" cy="719918"/>
          </a:xfrm>
        </p:grpSpPr>
        <p:sp>
          <p:nvSpPr>
            <p:cNvPr id="1320" name="Google Shape;1320;p48"/>
            <p:cNvSpPr/>
            <p:nvPr/>
          </p:nvSpPr>
          <p:spPr>
            <a:xfrm>
              <a:off x="3615879" y="884189"/>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1" name="Google Shape;1321;p48"/>
            <p:cNvSpPr/>
            <p:nvPr/>
          </p:nvSpPr>
          <p:spPr>
            <a:xfrm>
              <a:off x="3554761" y="671792"/>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2" name="Google Shape;1322;p48"/>
            <p:cNvSpPr/>
            <p:nvPr/>
          </p:nvSpPr>
          <p:spPr>
            <a:xfrm>
              <a:off x="3860350" y="634533"/>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3" name="Google Shape;1323;p48"/>
            <p:cNvSpPr/>
            <p:nvPr/>
          </p:nvSpPr>
          <p:spPr>
            <a:xfrm>
              <a:off x="3644023" y="518967"/>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4" name="Google Shape;1324;p48"/>
          <p:cNvGrpSpPr/>
          <p:nvPr/>
        </p:nvGrpSpPr>
        <p:grpSpPr>
          <a:xfrm>
            <a:off x="3603122" y="538232"/>
            <a:ext cx="370755" cy="445841"/>
            <a:chOff x="4539787" y="518625"/>
            <a:chExt cx="598958" cy="720261"/>
          </a:xfrm>
        </p:grpSpPr>
        <p:sp>
          <p:nvSpPr>
            <p:cNvPr id="1325" name="Google Shape;1325;p48"/>
            <p:cNvSpPr/>
            <p:nvPr/>
          </p:nvSpPr>
          <p:spPr>
            <a:xfrm>
              <a:off x="4849480" y="518625"/>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6" name="Google Shape;1326;p48"/>
            <p:cNvSpPr/>
            <p:nvPr/>
          </p:nvSpPr>
          <p:spPr>
            <a:xfrm>
              <a:off x="4599335" y="520361"/>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7" name="Google Shape;1327;p48"/>
            <p:cNvSpPr/>
            <p:nvPr/>
          </p:nvSpPr>
          <p:spPr>
            <a:xfrm>
              <a:off x="4539787" y="783813"/>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8" name="Google Shape;1328;p48"/>
            <p:cNvSpPr/>
            <p:nvPr/>
          </p:nvSpPr>
          <p:spPr>
            <a:xfrm>
              <a:off x="4854479" y="779907"/>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9" name="Google Shape;1329;p48"/>
            <p:cNvSpPr/>
            <p:nvPr/>
          </p:nvSpPr>
          <p:spPr>
            <a:xfrm>
              <a:off x="4661491" y="877996"/>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0" name="Google Shape;1330;p48"/>
          <p:cNvGrpSpPr/>
          <p:nvPr/>
        </p:nvGrpSpPr>
        <p:grpSpPr>
          <a:xfrm>
            <a:off x="4213740" y="538340"/>
            <a:ext cx="366917" cy="445733"/>
            <a:chOff x="5526246" y="518800"/>
            <a:chExt cx="592758" cy="720086"/>
          </a:xfrm>
        </p:grpSpPr>
        <p:sp>
          <p:nvSpPr>
            <p:cNvPr id="1331" name="Google Shape;1331;p48"/>
            <p:cNvSpPr/>
            <p:nvPr/>
          </p:nvSpPr>
          <p:spPr>
            <a:xfrm>
              <a:off x="5632379" y="518800"/>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2" name="Google Shape;1332;p48"/>
            <p:cNvSpPr/>
            <p:nvPr/>
          </p:nvSpPr>
          <p:spPr>
            <a:xfrm>
              <a:off x="5835019" y="549304"/>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3" name="Google Shape;1333;p48"/>
            <p:cNvSpPr/>
            <p:nvPr/>
          </p:nvSpPr>
          <p:spPr>
            <a:xfrm>
              <a:off x="5837907" y="834408"/>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4" name="Google Shape;1334;p48"/>
            <p:cNvSpPr/>
            <p:nvPr/>
          </p:nvSpPr>
          <p:spPr>
            <a:xfrm>
              <a:off x="5725035" y="886769"/>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5" name="Google Shape;1335;p48"/>
            <p:cNvSpPr/>
            <p:nvPr/>
          </p:nvSpPr>
          <p:spPr>
            <a:xfrm>
              <a:off x="5526246" y="866353"/>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6" name="Google Shape;1336;p48"/>
            <p:cNvSpPr/>
            <p:nvPr/>
          </p:nvSpPr>
          <p:spPr>
            <a:xfrm>
              <a:off x="5530337" y="638173"/>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7" name="Google Shape;1337;p48"/>
          <p:cNvGrpSpPr/>
          <p:nvPr/>
        </p:nvGrpSpPr>
        <p:grpSpPr>
          <a:xfrm>
            <a:off x="1168508" y="538334"/>
            <a:ext cx="364294" cy="445740"/>
            <a:chOff x="606645" y="518789"/>
            <a:chExt cx="588520" cy="720096"/>
          </a:xfrm>
        </p:grpSpPr>
        <p:sp>
          <p:nvSpPr>
            <p:cNvPr id="1338" name="Google Shape;1338;p48"/>
            <p:cNvSpPr/>
            <p:nvPr/>
          </p:nvSpPr>
          <p:spPr>
            <a:xfrm>
              <a:off x="659316" y="1025062"/>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9" name="Google Shape;1339;p48"/>
            <p:cNvSpPr/>
            <p:nvPr/>
          </p:nvSpPr>
          <p:spPr>
            <a:xfrm>
              <a:off x="606645" y="862057"/>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0" name="Google Shape;1340;p48"/>
            <p:cNvSpPr/>
            <p:nvPr/>
          </p:nvSpPr>
          <p:spPr>
            <a:xfrm>
              <a:off x="661721" y="699053"/>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1" name="Google Shape;1341;p48"/>
            <p:cNvSpPr/>
            <p:nvPr/>
          </p:nvSpPr>
          <p:spPr>
            <a:xfrm>
              <a:off x="683367" y="518789"/>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2" name="Google Shape;1342;p48"/>
          <p:cNvGrpSpPr/>
          <p:nvPr/>
        </p:nvGrpSpPr>
        <p:grpSpPr>
          <a:xfrm>
            <a:off x="7622791" y="538311"/>
            <a:ext cx="298405" cy="445762"/>
            <a:chOff x="11033597" y="518752"/>
            <a:chExt cx="482075" cy="720133"/>
          </a:xfrm>
        </p:grpSpPr>
        <p:sp>
          <p:nvSpPr>
            <p:cNvPr id="1343" name="Google Shape;1343;p48"/>
            <p:cNvSpPr/>
            <p:nvPr/>
          </p:nvSpPr>
          <p:spPr>
            <a:xfrm>
              <a:off x="11033597" y="921962"/>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44" name="Google Shape;1344;p48"/>
            <p:cNvSpPr/>
            <p:nvPr/>
          </p:nvSpPr>
          <p:spPr>
            <a:xfrm>
              <a:off x="11142821" y="518752"/>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45" name="Google Shape;1345;p48"/>
            <p:cNvSpPr/>
            <p:nvPr/>
          </p:nvSpPr>
          <p:spPr>
            <a:xfrm>
              <a:off x="11052228" y="1084038"/>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46" name="Google Shape;1346;p48"/>
            <p:cNvSpPr/>
            <p:nvPr/>
          </p:nvSpPr>
          <p:spPr>
            <a:xfrm>
              <a:off x="11051762" y="759185"/>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47" name="Google Shape;1347;p48"/>
          <p:cNvGrpSpPr/>
          <p:nvPr/>
        </p:nvGrpSpPr>
        <p:grpSpPr>
          <a:xfrm>
            <a:off x="6221656" y="492618"/>
            <a:ext cx="460705" cy="491455"/>
            <a:chOff x="8770051" y="444935"/>
            <a:chExt cx="744273" cy="793950"/>
          </a:xfrm>
        </p:grpSpPr>
        <p:sp>
          <p:nvSpPr>
            <p:cNvPr id="1348" name="Google Shape;1348;p48"/>
            <p:cNvSpPr/>
            <p:nvPr/>
          </p:nvSpPr>
          <p:spPr>
            <a:xfrm>
              <a:off x="8968558" y="910519"/>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9" name="Google Shape;1349;p48"/>
            <p:cNvSpPr/>
            <p:nvPr/>
          </p:nvSpPr>
          <p:spPr>
            <a:xfrm>
              <a:off x="8960465" y="586953"/>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0" name="Google Shape;1350;p48"/>
            <p:cNvSpPr/>
            <p:nvPr/>
          </p:nvSpPr>
          <p:spPr>
            <a:xfrm>
              <a:off x="8930121" y="697351"/>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1" name="Google Shape;1351;p48"/>
            <p:cNvSpPr/>
            <p:nvPr/>
          </p:nvSpPr>
          <p:spPr>
            <a:xfrm>
              <a:off x="8930847" y="803935"/>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2" name="Google Shape;1352;p48"/>
            <p:cNvSpPr/>
            <p:nvPr/>
          </p:nvSpPr>
          <p:spPr>
            <a:xfrm>
              <a:off x="9031006" y="1017103"/>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53" name="Google Shape;1353;p48"/>
            <p:cNvGrpSpPr/>
            <p:nvPr/>
          </p:nvGrpSpPr>
          <p:grpSpPr>
            <a:xfrm>
              <a:off x="8770051" y="444935"/>
              <a:ext cx="744273" cy="793950"/>
              <a:chOff x="6565437" y="1095594"/>
              <a:chExt cx="744273" cy="793950"/>
            </a:xfrm>
          </p:grpSpPr>
          <p:sp>
            <p:nvSpPr>
              <p:cNvPr id="1354" name="Google Shape;1354;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5" name="Google Shape;1355;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6" name="Google Shape;1356;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7" name="Google Shape;1357;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8" name="Google Shape;1358;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9" name="Google Shape;1359;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0" name="Google Shape;1360;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1" name="Google Shape;1361;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2" name="Google Shape;1362;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3" name="Google Shape;1363;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64" name="Google Shape;1364;p48"/>
          <p:cNvGrpSpPr/>
          <p:nvPr/>
        </p:nvGrpSpPr>
        <p:grpSpPr>
          <a:xfrm>
            <a:off x="4820520" y="492618"/>
            <a:ext cx="460705" cy="491455"/>
            <a:chOff x="6506504" y="444935"/>
            <a:chExt cx="744273" cy="793950"/>
          </a:xfrm>
        </p:grpSpPr>
        <p:sp>
          <p:nvSpPr>
            <p:cNvPr id="1365" name="Google Shape;1365;p48"/>
            <p:cNvSpPr/>
            <p:nvPr/>
          </p:nvSpPr>
          <p:spPr>
            <a:xfrm>
              <a:off x="6666683" y="586978"/>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6" name="Google Shape;1366;p48"/>
            <p:cNvSpPr/>
            <p:nvPr/>
          </p:nvSpPr>
          <p:spPr>
            <a:xfrm>
              <a:off x="6664423" y="767526"/>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7" name="Google Shape;1367;p48"/>
            <p:cNvSpPr/>
            <p:nvPr/>
          </p:nvSpPr>
          <p:spPr>
            <a:xfrm>
              <a:off x="6727642" y="947581"/>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68" name="Google Shape;1368;p48"/>
            <p:cNvGrpSpPr/>
            <p:nvPr/>
          </p:nvGrpSpPr>
          <p:grpSpPr>
            <a:xfrm>
              <a:off x="6506504" y="444935"/>
              <a:ext cx="744273" cy="793950"/>
              <a:chOff x="6565437" y="1095594"/>
              <a:chExt cx="744273" cy="793950"/>
            </a:xfrm>
          </p:grpSpPr>
          <p:sp>
            <p:nvSpPr>
              <p:cNvPr id="1369" name="Google Shape;1369;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0" name="Google Shape;1370;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1" name="Google Shape;1371;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2" name="Google Shape;1372;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3" name="Google Shape;1373;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4" name="Google Shape;1374;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5" name="Google Shape;1375;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6" name="Google Shape;1376;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7" name="Google Shape;1377;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8" name="Google Shape;1378;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79" name="Google Shape;1379;p48"/>
          <p:cNvGrpSpPr/>
          <p:nvPr/>
        </p:nvGrpSpPr>
        <p:grpSpPr>
          <a:xfrm>
            <a:off x="5521088" y="492618"/>
            <a:ext cx="460705" cy="491455"/>
            <a:chOff x="7638277" y="444935"/>
            <a:chExt cx="744273" cy="793950"/>
          </a:xfrm>
        </p:grpSpPr>
        <p:sp>
          <p:nvSpPr>
            <p:cNvPr id="1380" name="Google Shape;1380;p48"/>
            <p:cNvSpPr/>
            <p:nvPr/>
          </p:nvSpPr>
          <p:spPr>
            <a:xfrm>
              <a:off x="8012931" y="586978"/>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1" name="Google Shape;1381;p48"/>
            <p:cNvSpPr/>
            <p:nvPr/>
          </p:nvSpPr>
          <p:spPr>
            <a:xfrm>
              <a:off x="7789628" y="587029"/>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2" name="Google Shape;1382;p48"/>
            <p:cNvSpPr/>
            <p:nvPr/>
          </p:nvSpPr>
          <p:spPr>
            <a:xfrm>
              <a:off x="8012931" y="848854"/>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83" name="Google Shape;1383;p48"/>
            <p:cNvSpPr/>
            <p:nvPr/>
          </p:nvSpPr>
          <p:spPr>
            <a:xfrm>
              <a:off x="7804733" y="848854"/>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84" name="Google Shape;1384;p48"/>
            <p:cNvGrpSpPr/>
            <p:nvPr/>
          </p:nvGrpSpPr>
          <p:grpSpPr>
            <a:xfrm>
              <a:off x="7638277" y="444935"/>
              <a:ext cx="744273" cy="793950"/>
              <a:chOff x="6565437" y="1095594"/>
              <a:chExt cx="744273" cy="793950"/>
            </a:xfrm>
          </p:grpSpPr>
          <p:sp>
            <p:nvSpPr>
              <p:cNvPr id="1385" name="Google Shape;1385;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6" name="Google Shape;1386;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7" name="Google Shape;1387;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9" name="Google Shape;1389;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0" name="Google Shape;1390;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1" name="Google Shape;1391;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2" name="Google Shape;1392;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3" name="Google Shape;1393;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4" name="Google Shape;1394;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395" name="Google Shape;1395;p48"/>
          <p:cNvGrpSpPr/>
          <p:nvPr/>
        </p:nvGrpSpPr>
        <p:grpSpPr>
          <a:xfrm>
            <a:off x="3061198" y="2682173"/>
            <a:ext cx="445779" cy="400764"/>
            <a:chOff x="3778727" y="3968016"/>
            <a:chExt cx="720160" cy="647438"/>
          </a:xfrm>
        </p:grpSpPr>
        <p:sp>
          <p:nvSpPr>
            <p:cNvPr id="1396" name="Google Shape;1396;p48"/>
            <p:cNvSpPr/>
            <p:nvPr/>
          </p:nvSpPr>
          <p:spPr>
            <a:xfrm>
              <a:off x="3957011" y="4409821"/>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7" name="Google Shape;1397;p48"/>
            <p:cNvSpPr/>
            <p:nvPr/>
          </p:nvSpPr>
          <p:spPr>
            <a:xfrm>
              <a:off x="4002092" y="4507321"/>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8" name="Google Shape;1398;p48"/>
            <p:cNvSpPr/>
            <p:nvPr/>
          </p:nvSpPr>
          <p:spPr>
            <a:xfrm>
              <a:off x="3780312" y="4026607"/>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9" name="Google Shape;1399;p48"/>
            <p:cNvSpPr/>
            <p:nvPr/>
          </p:nvSpPr>
          <p:spPr>
            <a:xfrm>
              <a:off x="3868662" y="4217988"/>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0" name="Google Shape;1400;p48"/>
            <p:cNvSpPr/>
            <p:nvPr/>
          </p:nvSpPr>
          <p:spPr>
            <a:xfrm>
              <a:off x="3824940" y="4122297"/>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1" name="Google Shape;1401;p48"/>
            <p:cNvSpPr/>
            <p:nvPr/>
          </p:nvSpPr>
          <p:spPr>
            <a:xfrm>
              <a:off x="3912610" y="4313678"/>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2" name="Google Shape;1402;p48"/>
            <p:cNvSpPr/>
            <p:nvPr/>
          </p:nvSpPr>
          <p:spPr>
            <a:xfrm>
              <a:off x="3778727" y="3968016"/>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3" name="Google Shape;1403;p48"/>
          <p:cNvGrpSpPr/>
          <p:nvPr/>
        </p:nvGrpSpPr>
        <p:grpSpPr>
          <a:xfrm>
            <a:off x="1138083" y="2667248"/>
            <a:ext cx="445680" cy="430613"/>
            <a:chOff x="557494" y="3943905"/>
            <a:chExt cx="720000" cy="695660"/>
          </a:xfrm>
        </p:grpSpPr>
        <p:sp>
          <p:nvSpPr>
            <p:cNvPr id="1404" name="Google Shape;1404;p48"/>
            <p:cNvSpPr/>
            <p:nvPr/>
          </p:nvSpPr>
          <p:spPr>
            <a:xfrm>
              <a:off x="557494" y="3943905"/>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5" name="Google Shape;1405;p48"/>
            <p:cNvSpPr/>
            <p:nvPr/>
          </p:nvSpPr>
          <p:spPr>
            <a:xfrm>
              <a:off x="651816" y="4237675"/>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6" name="Google Shape;1406;p48"/>
            <p:cNvSpPr/>
            <p:nvPr/>
          </p:nvSpPr>
          <p:spPr>
            <a:xfrm>
              <a:off x="564298" y="4047588"/>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7" name="Google Shape;1407;p48"/>
            <p:cNvSpPr/>
            <p:nvPr/>
          </p:nvSpPr>
          <p:spPr>
            <a:xfrm>
              <a:off x="739569" y="4428695"/>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08" name="Google Shape;1408;p48"/>
          <p:cNvGrpSpPr/>
          <p:nvPr/>
        </p:nvGrpSpPr>
        <p:grpSpPr>
          <a:xfrm>
            <a:off x="4343305" y="2659659"/>
            <a:ext cx="445833" cy="445792"/>
            <a:chOff x="5926265" y="3931644"/>
            <a:chExt cx="720246" cy="720181"/>
          </a:xfrm>
        </p:grpSpPr>
        <p:sp>
          <p:nvSpPr>
            <p:cNvPr id="1409" name="Google Shape;1409;p48"/>
            <p:cNvSpPr/>
            <p:nvPr/>
          </p:nvSpPr>
          <p:spPr>
            <a:xfrm>
              <a:off x="5926265" y="3931644"/>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0" name="Google Shape;1410;p48"/>
            <p:cNvSpPr/>
            <p:nvPr/>
          </p:nvSpPr>
          <p:spPr>
            <a:xfrm>
              <a:off x="5926265" y="4296205"/>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1" name="Google Shape;1411;p48"/>
            <p:cNvSpPr/>
            <p:nvPr/>
          </p:nvSpPr>
          <p:spPr>
            <a:xfrm>
              <a:off x="6290862" y="4296205"/>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2" name="Google Shape;1412;p48"/>
            <p:cNvSpPr/>
            <p:nvPr/>
          </p:nvSpPr>
          <p:spPr>
            <a:xfrm>
              <a:off x="6290862" y="3931644"/>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3" name="Google Shape;1413;p48"/>
          <p:cNvGrpSpPr/>
          <p:nvPr/>
        </p:nvGrpSpPr>
        <p:grpSpPr>
          <a:xfrm>
            <a:off x="1779066" y="2679213"/>
            <a:ext cx="445680" cy="406684"/>
            <a:chOff x="1631150" y="3963234"/>
            <a:chExt cx="720000" cy="657002"/>
          </a:xfrm>
        </p:grpSpPr>
        <p:sp>
          <p:nvSpPr>
            <p:cNvPr id="1414" name="Google Shape;1414;p48"/>
            <p:cNvSpPr/>
            <p:nvPr/>
          </p:nvSpPr>
          <p:spPr>
            <a:xfrm>
              <a:off x="1631150" y="3963234"/>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5" name="Google Shape;1415;p48"/>
            <p:cNvSpPr/>
            <p:nvPr/>
          </p:nvSpPr>
          <p:spPr>
            <a:xfrm>
              <a:off x="1846141" y="4464896"/>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6" name="Google Shape;1416;p48"/>
            <p:cNvSpPr/>
            <p:nvPr/>
          </p:nvSpPr>
          <p:spPr>
            <a:xfrm>
              <a:off x="1776241" y="4321879"/>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7" name="Google Shape;1417;p48"/>
            <p:cNvSpPr/>
            <p:nvPr/>
          </p:nvSpPr>
          <p:spPr>
            <a:xfrm>
              <a:off x="1639308" y="4039143"/>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8" name="Google Shape;1418;p48"/>
            <p:cNvSpPr/>
            <p:nvPr/>
          </p:nvSpPr>
          <p:spPr>
            <a:xfrm>
              <a:off x="1708546" y="4181721"/>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9" name="Google Shape;1419;p48"/>
          <p:cNvGrpSpPr/>
          <p:nvPr/>
        </p:nvGrpSpPr>
        <p:grpSpPr>
          <a:xfrm>
            <a:off x="2420095" y="2678629"/>
            <a:ext cx="445680" cy="407853"/>
            <a:chOff x="2704878" y="3962290"/>
            <a:chExt cx="720000" cy="658889"/>
          </a:xfrm>
        </p:grpSpPr>
        <p:sp>
          <p:nvSpPr>
            <p:cNvPr id="1420" name="Google Shape;1420;p48"/>
            <p:cNvSpPr/>
            <p:nvPr/>
          </p:nvSpPr>
          <p:spPr>
            <a:xfrm>
              <a:off x="2704878" y="3962290"/>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1" name="Google Shape;1421;p48"/>
            <p:cNvSpPr/>
            <p:nvPr/>
          </p:nvSpPr>
          <p:spPr>
            <a:xfrm>
              <a:off x="2824150" y="4257325"/>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2" name="Google Shape;1422;p48"/>
            <p:cNvSpPr/>
            <p:nvPr/>
          </p:nvSpPr>
          <p:spPr>
            <a:xfrm>
              <a:off x="2939432" y="4493753"/>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3" name="Google Shape;1423;p48"/>
            <p:cNvSpPr/>
            <p:nvPr/>
          </p:nvSpPr>
          <p:spPr>
            <a:xfrm>
              <a:off x="2882012" y="4375650"/>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4" name="Google Shape;1424;p48"/>
            <p:cNvSpPr/>
            <p:nvPr/>
          </p:nvSpPr>
          <p:spPr>
            <a:xfrm>
              <a:off x="2710863" y="4024227"/>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5" name="Google Shape;1425;p48"/>
            <p:cNvSpPr/>
            <p:nvPr/>
          </p:nvSpPr>
          <p:spPr>
            <a:xfrm>
              <a:off x="2768061" y="4141886"/>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6" name="Google Shape;1426;p48"/>
          <p:cNvGrpSpPr/>
          <p:nvPr/>
        </p:nvGrpSpPr>
        <p:grpSpPr>
          <a:xfrm>
            <a:off x="3702366" y="2680587"/>
            <a:ext cx="445549" cy="403935"/>
            <a:chOff x="4852681" y="3965454"/>
            <a:chExt cx="719788" cy="652561"/>
          </a:xfrm>
        </p:grpSpPr>
        <p:sp>
          <p:nvSpPr>
            <p:cNvPr id="1427" name="Google Shape;1427;p48"/>
            <p:cNvSpPr/>
            <p:nvPr/>
          </p:nvSpPr>
          <p:spPr>
            <a:xfrm>
              <a:off x="5209000" y="4246819"/>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8" name="Google Shape;1428;p48"/>
            <p:cNvSpPr/>
            <p:nvPr/>
          </p:nvSpPr>
          <p:spPr>
            <a:xfrm>
              <a:off x="4852681" y="4246819"/>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9" name="Google Shape;1429;p48"/>
            <p:cNvSpPr/>
            <p:nvPr/>
          </p:nvSpPr>
          <p:spPr>
            <a:xfrm>
              <a:off x="5044529" y="3965454"/>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30" name="Google Shape;1430;p48"/>
          <p:cNvGrpSpPr/>
          <p:nvPr/>
        </p:nvGrpSpPr>
        <p:grpSpPr>
          <a:xfrm>
            <a:off x="4984527" y="2671024"/>
            <a:ext cx="445818" cy="423063"/>
            <a:chOff x="7000306" y="3950004"/>
            <a:chExt cx="720224" cy="683463"/>
          </a:xfrm>
        </p:grpSpPr>
        <p:sp>
          <p:nvSpPr>
            <p:cNvPr id="1431" name="Google Shape;1431;p48"/>
            <p:cNvSpPr/>
            <p:nvPr/>
          </p:nvSpPr>
          <p:spPr>
            <a:xfrm>
              <a:off x="7360523" y="4087992"/>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2" name="Google Shape;1432;p48"/>
            <p:cNvSpPr/>
            <p:nvPr/>
          </p:nvSpPr>
          <p:spPr>
            <a:xfrm>
              <a:off x="7359894" y="4304384"/>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3" name="Google Shape;1433;p48"/>
            <p:cNvSpPr/>
            <p:nvPr/>
          </p:nvSpPr>
          <p:spPr>
            <a:xfrm>
              <a:off x="7079935" y="4304384"/>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4" name="Google Shape;1434;p48"/>
            <p:cNvSpPr/>
            <p:nvPr/>
          </p:nvSpPr>
          <p:spPr>
            <a:xfrm>
              <a:off x="7000306" y="4087992"/>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5" name="Google Shape;1435;p48"/>
            <p:cNvSpPr/>
            <p:nvPr/>
          </p:nvSpPr>
          <p:spPr>
            <a:xfrm>
              <a:off x="7228925" y="3950004"/>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36" name="Google Shape;1436;p48"/>
          <p:cNvGrpSpPr/>
          <p:nvPr/>
        </p:nvGrpSpPr>
        <p:grpSpPr>
          <a:xfrm>
            <a:off x="5625735" y="2668821"/>
            <a:ext cx="445779" cy="427468"/>
            <a:chOff x="8074325" y="3946445"/>
            <a:chExt cx="720160" cy="690579"/>
          </a:xfrm>
        </p:grpSpPr>
        <p:sp>
          <p:nvSpPr>
            <p:cNvPr id="1437" name="Google Shape;1437;p48"/>
            <p:cNvSpPr/>
            <p:nvPr/>
          </p:nvSpPr>
          <p:spPr>
            <a:xfrm>
              <a:off x="8177523" y="4291846"/>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8" name="Google Shape;1438;p48"/>
            <p:cNvSpPr/>
            <p:nvPr/>
          </p:nvSpPr>
          <p:spPr>
            <a:xfrm>
              <a:off x="8434850" y="3946445"/>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9" name="Google Shape;1439;p48"/>
            <p:cNvSpPr/>
            <p:nvPr/>
          </p:nvSpPr>
          <p:spPr>
            <a:xfrm>
              <a:off x="8434850" y="4171301"/>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0" name="Google Shape;1440;p48"/>
            <p:cNvSpPr/>
            <p:nvPr/>
          </p:nvSpPr>
          <p:spPr>
            <a:xfrm>
              <a:off x="8434850" y="4291846"/>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1" name="Google Shape;1441;p48"/>
            <p:cNvSpPr/>
            <p:nvPr/>
          </p:nvSpPr>
          <p:spPr>
            <a:xfrm>
              <a:off x="8074325" y="4171301"/>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42" name="Google Shape;1442;p48"/>
            <p:cNvSpPr/>
            <p:nvPr/>
          </p:nvSpPr>
          <p:spPr>
            <a:xfrm>
              <a:off x="8177523" y="3946445"/>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43" name="Google Shape;1443;p48"/>
          <p:cNvGrpSpPr/>
          <p:nvPr/>
        </p:nvGrpSpPr>
        <p:grpSpPr>
          <a:xfrm>
            <a:off x="6908080" y="2682770"/>
            <a:ext cx="445629" cy="399565"/>
            <a:chOff x="9878975" y="3932835"/>
            <a:chExt cx="719918" cy="645502"/>
          </a:xfrm>
        </p:grpSpPr>
        <p:sp>
          <p:nvSpPr>
            <p:cNvPr id="1444" name="Google Shape;1444;p48"/>
            <p:cNvSpPr/>
            <p:nvPr/>
          </p:nvSpPr>
          <p:spPr>
            <a:xfrm>
              <a:off x="10225338" y="4216303"/>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48"/>
            <p:cNvSpPr/>
            <p:nvPr/>
          </p:nvSpPr>
          <p:spPr>
            <a:xfrm>
              <a:off x="10067759" y="3932835"/>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48"/>
            <p:cNvSpPr/>
            <p:nvPr/>
          </p:nvSpPr>
          <p:spPr>
            <a:xfrm>
              <a:off x="9878975" y="4216303"/>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47" name="Google Shape;1447;p48"/>
          <p:cNvGrpSpPr/>
          <p:nvPr/>
        </p:nvGrpSpPr>
        <p:grpSpPr>
          <a:xfrm>
            <a:off x="7549097" y="2671571"/>
            <a:ext cx="445785" cy="421964"/>
            <a:chOff x="10914544" y="3914742"/>
            <a:chExt cx="720170" cy="681687"/>
          </a:xfrm>
        </p:grpSpPr>
        <p:sp>
          <p:nvSpPr>
            <p:cNvPr id="1448" name="Google Shape;1448;p48"/>
            <p:cNvSpPr/>
            <p:nvPr/>
          </p:nvSpPr>
          <p:spPr>
            <a:xfrm>
              <a:off x="10914544" y="3914742"/>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9" name="Google Shape;1449;p48"/>
            <p:cNvSpPr/>
            <p:nvPr/>
          </p:nvSpPr>
          <p:spPr>
            <a:xfrm>
              <a:off x="10933187" y="4266889"/>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0" name="Google Shape;1450;p48"/>
            <p:cNvSpPr/>
            <p:nvPr/>
          </p:nvSpPr>
          <p:spPr>
            <a:xfrm>
              <a:off x="11285615" y="4203950"/>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1" name="Google Shape;1451;p48"/>
            <p:cNvSpPr/>
            <p:nvPr/>
          </p:nvSpPr>
          <p:spPr>
            <a:xfrm>
              <a:off x="11222808" y="3914742"/>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2" name="Google Shape;1452;p48"/>
          <p:cNvGrpSpPr/>
          <p:nvPr/>
        </p:nvGrpSpPr>
        <p:grpSpPr>
          <a:xfrm>
            <a:off x="6266887" y="2679685"/>
            <a:ext cx="445805" cy="405735"/>
            <a:chOff x="8843122" y="3927851"/>
            <a:chExt cx="720202" cy="655469"/>
          </a:xfrm>
        </p:grpSpPr>
        <p:sp>
          <p:nvSpPr>
            <p:cNvPr id="1453" name="Google Shape;1453;p48"/>
            <p:cNvSpPr/>
            <p:nvPr/>
          </p:nvSpPr>
          <p:spPr>
            <a:xfrm>
              <a:off x="8843122" y="4171964"/>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4" name="Google Shape;1454;p48"/>
            <p:cNvSpPr/>
            <p:nvPr/>
          </p:nvSpPr>
          <p:spPr>
            <a:xfrm>
              <a:off x="9232824" y="4171964"/>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5" name="Google Shape;1455;p48"/>
            <p:cNvSpPr/>
            <p:nvPr/>
          </p:nvSpPr>
          <p:spPr>
            <a:xfrm>
              <a:off x="9108305" y="4366960"/>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6" name="Google Shape;1456;p48"/>
            <p:cNvSpPr/>
            <p:nvPr/>
          </p:nvSpPr>
          <p:spPr>
            <a:xfrm>
              <a:off x="8990881" y="3927851"/>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7" name="Google Shape;1457;p48"/>
            <p:cNvSpPr/>
            <p:nvPr/>
          </p:nvSpPr>
          <p:spPr>
            <a:xfrm>
              <a:off x="8988924" y="4133407"/>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8" name="Google Shape;1458;p48"/>
            <p:cNvSpPr/>
            <p:nvPr/>
          </p:nvSpPr>
          <p:spPr>
            <a:xfrm>
              <a:off x="9232824" y="4134881"/>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9" name="Google Shape;1459;p48"/>
          <p:cNvGrpSpPr/>
          <p:nvPr/>
        </p:nvGrpSpPr>
        <p:grpSpPr>
          <a:xfrm>
            <a:off x="3069757" y="1978247"/>
            <a:ext cx="445812" cy="394518"/>
            <a:chOff x="1510757" y="2733015"/>
            <a:chExt cx="720214" cy="637347"/>
          </a:xfrm>
        </p:grpSpPr>
        <p:sp>
          <p:nvSpPr>
            <p:cNvPr id="1460" name="Google Shape;1460;p48"/>
            <p:cNvSpPr/>
            <p:nvPr/>
          </p:nvSpPr>
          <p:spPr>
            <a:xfrm>
              <a:off x="1774546" y="2983213"/>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48"/>
            <p:cNvSpPr/>
            <p:nvPr/>
          </p:nvSpPr>
          <p:spPr>
            <a:xfrm>
              <a:off x="2000650" y="2934227"/>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2" name="Google Shape;1462;p48"/>
            <p:cNvSpPr/>
            <p:nvPr/>
          </p:nvSpPr>
          <p:spPr>
            <a:xfrm>
              <a:off x="1774546" y="2733015"/>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3" name="Google Shape;1463;p48"/>
            <p:cNvSpPr/>
            <p:nvPr/>
          </p:nvSpPr>
          <p:spPr>
            <a:xfrm>
              <a:off x="1951107" y="2751450"/>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4" name="Google Shape;1464;p48"/>
            <p:cNvSpPr/>
            <p:nvPr/>
          </p:nvSpPr>
          <p:spPr>
            <a:xfrm>
              <a:off x="1858610" y="3218135"/>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5" name="Google Shape;1465;p48"/>
            <p:cNvSpPr/>
            <p:nvPr/>
          </p:nvSpPr>
          <p:spPr>
            <a:xfrm>
              <a:off x="1521825" y="2934227"/>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6" name="Google Shape;1466;p48"/>
            <p:cNvSpPr/>
            <p:nvPr/>
          </p:nvSpPr>
          <p:spPr>
            <a:xfrm>
              <a:off x="1510757" y="2742496"/>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7" name="Google Shape;1467;p48"/>
          <p:cNvGrpSpPr/>
          <p:nvPr/>
        </p:nvGrpSpPr>
        <p:grpSpPr>
          <a:xfrm>
            <a:off x="3761148" y="1995767"/>
            <a:ext cx="445767" cy="359478"/>
            <a:chOff x="2595501" y="2761318"/>
            <a:chExt cx="720141" cy="580739"/>
          </a:xfrm>
        </p:grpSpPr>
        <p:sp>
          <p:nvSpPr>
            <p:cNvPr id="1468" name="Google Shape;1468;p48"/>
            <p:cNvSpPr/>
            <p:nvPr/>
          </p:nvSpPr>
          <p:spPr>
            <a:xfrm>
              <a:off x="2595501" y="2777400"/>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9" name="Google Shape;1469;p48"/>
            <p:cNvSpPr/>
            <p:nvPr/>
          </p:nvSpPr>
          <p:spPr>
            <a:xfrm>
              <a:off x="2903528" y="3067770"/>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0" name="Google Shape;1470;p48"/>
            <p:cNvSpPr/>
            <p:nvPr/>
          </p:nvSpPr>
          <p:spPr>
            <a:xfrm>
              <a:off x="2635397" y="3004782"/>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1" name="Google Shape;1471;p48"/>
            <p:cNvSpPr/>
            <p:nvPr/>
          </p:nvSpPr>
          <p:spPr>
            <a:xfrm>
              <a:off x="2966382" y="2761318"/>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2" name="Google Shape;1472;p48"/>
          <p:cNvGrpSpPr/>
          <p:nvPr/>
        </p:nvGrpSpPr>
        <p:grpSpPr>
          <a:xfrm>
            <a:off x="5143819" y="1952735"/>
            <a:ext cx="443879" cy="445541"/>
            <a:chOff x="4764809" y="2691801"/>
            <a:chExt cx="717090" cy="719775"/>
          </a:xfrm>
        </p:grpSpPr>
        <p:sp>
          <p:nvSpPr>
            <p:cNvPr id="1473" name="Google Shape;1473;p48"/>
            <p:cNvSpPr/>
            <p:nvPr/>
          </p:nvSpPr>
          <p:spPr>
            <a:xfrm>
              <a:off x="5143387" y="2739968"/>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4" name="Google Shape;1474;p48"/>
            <p:cNvSpPr/>
            <p:nvPr/>
          </p:nvSpPr>
          <p:spPr>
            <a:xfrm>
              <a:off x="4783248" y="2925790"/>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48"/>
            <p:cNvSpPr/>
            <p:nvPr/>
          </p:nvSpPr>
          <p:spPr>
            <a:xfrm>
              <a:off x="4764809" y="2691801"/>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6" name="Google Shape;1476;p48"/>
          <p:cNvGrpSpPr/>
          <p:nvPr/>
        </p:nvGrpSpPr>
        <p:grpSpPr>
          <a:xfrm>
            <a:off x="4452495" y="1981700"/>
            <a:ext cx="445746" cy="387612"/>
            <a:chOff x="3680173" y="2738593"/>
            <a:chExt cx="720106" cy="626190"/>
          </a:xfrm>
        </p:grpSpPr>
        <p:sp>
          <p:nvSpPr>
            <p:cNvPr id="1477" name="Google Shape;1477;p48"/>
            <p:cNvSpPr/>
            <p:nvPr/>
          </p:nvSpPr>
          <p:spPr>
            <a:xfrm>
              <a:off x="3680173" y="2739979"/>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48"/>
            <p:cNvSpPr/>
            <p:nvPr/>
          </p:nvSpPr>
          <p:spPr>
            <a:xfrm>
              <a:off x="3743529" y="2915755"/>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9" name="Google Shape;1479;p48"/>
            <p:cNvSpPr/>
            <p:nvPr/>
          </p:nvSpPr>
          <p:spPr>
            <a:xfrm>
              <a:off x="4061000" y="2738593"/>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0" name="Google Shape;1480;p48"/>
          <p:cNvGrpSpPr/>
          <p:nvPr/>
        </p:nvGrpSpPr>
        <p:grpSpPr>
          <a:xfrm>
            <a:off x="6524582" y="1952696"/>
            <a:ext cx="443283" cy="445620"/>
            <a:chOff x="6931035" y="2691736"/>
            <a:chExt cx="716128" cy="719903"/>
          </a:xfrm>
        </p:grpSpPr>
        <p:sp>
          <p:nvSpPr>
            <p:cNvPr id="1481" name="Google Shape;1481;p48"/>
            <p:cNvSpPr/>
            <p:nvPr/>
          </p:nvSpPr>
          <p:spPr>
            <a:xfrm>
              <a:off x="7304099" y="2937699"/>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2" name="Google Shape;1482;p48"/>
            <p:cNvSpPr/>
            <p:nvPr/>
          </p:nvSpPr>
          <p:spPr>
            <a:xfrm>
              <a:off x="6931035" y="2937699"/>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48"/>
            <p:cNvSpPr/>
            <p:nvPr/>
          </p:nvSpPr>
          <p:spPr>
            <a:xfrm>
              <a:off x="7175631" y="2691736"/>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4" name="Google Shape;1484;p48"/>
            <p:cNvSpPr/>
            <p:nvPr/>
          </p:nvSpPr>
          <p:spPr>
            <a:xfrm>
              <a:off x="7175631" y="3066271"/>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5" name="Google Shape;1485;p48"/>
          <p:cNvGrpSpPr/>
          <p:nvPr/>
        </p:nvGrpSpPr>
        <p:grpSpPr>
          <a:xfrm>
            <a:off x="5833276" y="1952648"/>
            <a:ext cx="445727" cy="445714"/>
            <a:chOff x="5846429" y="2691660"/>
            <a:chExt cx="720076" cy="720055"/>
          </a:xfrm>
        </p:grpSpPr>
        <p:sp>
          <p:nvSpPr>
            <p:cNvPr id="1486" name="Google Shape;1486;p48"/>
            <p:cNvSpPr/>
            <p:nvPr/>
          </p:nvSpPr>
          <p:spPr>
            <a:xfrm>
              <a:off x="6207893" y="2691660"/>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48"/>
            <p:cNvSpPr/>
            <p:nvPr/>
          </p:nvSpPr>
          <p:spPr>
            <a:xfrm>
              <a:off x="5846429" y="2694269"/>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8" name="Google Shape;1488;p48"/>
            <p:cNvSpPr/>
            <p:nvPr/>
          </p:nvSpPr>
          <p:spPr>
            <a:xfrm>
              <a:off x="5849043" y="2988600"/>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9" name="Google Shape;1489;p48"/>
            <p:cNvSpPr/>
            <p:nvPr/>
          </p:nvSpPr>
          <p:spPr>
            <a:xfrm>
              <a:off x="6143252" y="3053348"/>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0" name="Google Shape;1490;p48"/>
          <p:cNvGrpSpPr/>
          <p:nvPr/>
        </p:nvGrpSpPr>
        <p:grpSpPr>
          <a:xfrm>
            <a:off x="2520481" y="1952593"/>
            <a:ext cx="303698" cy="445825"/>
            <a:chOff x="655600" y="2691571"/>
            <a:chExt cx="490627" cy="720234"/>
          </a:xfrm>
        </p:grpSpPr>
        <p:sp>
          <p:nvSpPr>
            <p:cNvPr id="1491" name="Google Shape;1491;p48"/>
            <p:cNvSpPr/>
            <p:nvPr/>
          </p:nvSpPr>
          <p:spPr>
            <a:xfrm>
              <a:off x="781315" y="2969157"/>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2" name="Google Shape;1492;p48"/>
            <p:cNvSpPr/>
            <p:nvPr/>
          </p:nvSpPr>
          <p:spPr>
            <a:xfrm>
              <a:off x="850087" y="2691571"/>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3" name="Google Shape;1493;p48"/>
            <p:cNvSpPr/>
            <p:nvPr/>
          </p:nvSpPr>
          <p:spPr>
            <a:xfrm>
              <a:off x="655600" y="2772089"/>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48"/>
            <p:cNvSpPr/>
            <p:nvPr/>
          </p:nvSpPr>
          <p:spPr>
            <a:xfrm>
              <a:off x="673846" y="3161998"/>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48"/>
            <p:cNvSpPr/>
            <p:nvPr/>
          </p:nvSpPr>
          <p:spPr>
            <a:xfrm>
              <a:off x="959159" y="3042831"/>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6" name="Google Shape;1496;p48"/>
          <p:cNvGrpSpPr/>
          <p:nvPr/>
        </p:nvGrpSpPr>
        <p:grpSpPr>
          <a:xfrm>
            <a:off x="7213443" y="1952709"/>
            <a:ext cx="189785" cy="445592"/>
            <a:chOff x="8011692" y="2691759"/>
            <a:chExt cx="306600" cy="719859"/>
          </a:xfrm>
        </p:grpSpPr>
        <p:sp>
          <p:nvSpPr>
            <p:cNvPr id="1497" name="Google Shape;1497;p48"/>
            <p:cNvSpPr/>
            <p:nvPr/>
          </p:nvSpPr>
          <p:spPr>
            <a:xfrm>
              <a:off x="8011692" y="3392689"/>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98" name="Google Shape;1498;p48"/>
            <p:cNvSpPr/>
            <p:nvPr/>
          </p:nvSpPr>
          <p:spPr>
            <a:xfrm>
              <a:off x="8011692" y="2691759"/>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99" name="Google Shape;1499;p48"/>
            <p:cNvSpPr txBox="1"/>
            <p:nvPr/>
          </p:nvSpPr>
          <p:spPr>
            <a:xfrm>
              <a:off x="8011692" y="2902925"/>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0" name="Google Shape;1500;p48"/>
            <p:cNvSpPr txBox="1"/>
            <p:nvPr/>
          </p:nvSpPr>
          <p:spPr>
            <a:xfrm>
              <a:off x="8011692" y="2739276"/>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1" name="Google Shape;1501;p48"/>
            <p:cNvSpPr txBox="1"/>
            <p:nvPr/>
          </p:nvSpPr>
          <p:spPr>
            <a:xfrm>
              <a:off x="8011692" y="3225885"/>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2" name="Google Shape;1502;p48"/>
            <p:cNvSpPr txBox="1"/>
            <p:nvPr/>
          </p:nvSpPr>
          <p:spPr>
            <a:xfrm>
              <a:off x="8011692" y="3064405"/>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503" name="Google Shape;1503;p48"/>
          <p:cNvGrpSpPr/>
          <p:nvPr/>
        </p:nvGrpSpPr>
        <p:grpSpPr>
          <a:xfrm>
            <a:off x="7648230" y="1952459"/>
            <a:ext cx="246199" cy="445516"/>
            <a:chOff x="4556125" y="-3179763"/>
            <a:chExt cx="3081338" cy="5568950"/>
          </a:xfrm>
        </p:grpSpPr>
        <p:sp>
          <p:nvSpPr>
            <p:cNvPr id="1504" name="Google Shape;1504;p48"/>
            <p:cNvSpPr/>
            <p:nvPr/>
          </p:nvSpPr>
          <p:spPr>
            <a:xfrm>
              <a:off x="4756150" y="-3179763"/>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5" name="Google Shape;1505;p48"/>
            <p:cNvSpPr/>
            <p:nvPr/>
          </p:nvSpPr>
          <p:spPr>
            <a:xfrm>
              <a:off x="4556125" y="-2452688"/>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6" name="Google Shape;1506;p48"/>
            <p:cNvSpPr/>
            <p:nvPr/>
          </p:nvSpPr>
          <p:spPr>
            <a:xfrm>
              <a:off x="4556125" y="-164147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7" name="Google Shape;1507;p48"/>
            <p:cNvSpPr/>
            <p:nvPr/>
          </p:nvSpPr>
          <p:spPr>
            <a:xfrm>
              <a:off x="4556125" y="-82867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8" name="Google Shape;1508;p48"/>
            <p:cNvSpPr/>
            <p:nvPr/>
          </p:nvSpPr>
          <p:spPr>
            <a:xfrm>
              <a:off x="4830762" y="66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09" name="Google Shape;1509;p48"/>
            <p:cNvSpPr/>
            <p:nvPr/>
          </p:nvSpPr>
          <p:spPr>
            <a:xfrm>
              <a:off x="5078412" y="25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10" name="Google Shape;1510;p48"/>
            <p:cNvSpPr/>
            <p:nvPr/>
          </p:nvSpPr>
          <p:spPr>
            <a:xfrm>
              <a:off x="6389687" y="3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511" name="Google Shape;1511;p48"/>
          <p:cNvGrpSpPr/>
          <p:nvPr/>
        </p:nvGrpSpPr>
        <p:grpSpPr>
          <a:xfrm>
            <a:off x="1829253" y="1952659"/>
            <a:ext cx="445768" cy="445697"/>
            <a:chOff x="1674084" y="2722580"/>
            <a:chExt cx="720142" cy="720027"/>
          </a:xfrm>
        </p:grpSpPr>
        <p:sp>
          <p:nvSpPr>
            <p:cNvPr id="1512" name="Google Shape;1512;p48"/>
            <p:cNvSpPr/>
            <p:nvPr/>
          </p:nvSpPr>
          <p:spPr>
            <a:xfrm>
              <a:off x="1674084" y="2862551"/>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3" name="Google Shape;1513;p48"/>
            <p:cNvSpPr/>
            <p:nvPr/>
          </p:nvSpPr>
          <p:spPr>
            <a:xfrm>
              <a:off x="1674084" y="3042247"/>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4" name="Google Shape;1514;p48"/>
            <p:cNvSpPr/>
            <p:nvPr/>
          </p:nvSpPr>
          <p:spPr>
            <a:xfrm>
              <a:off x="1861110" y="2722580"/>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5" name="Google Shape;1515;p48"/>
            <p:cNvSpPr/>
            <p:nvPr/>
          </p:nvSpPr>
          <p:spPr>
            <a:xfrm>
              <a:off x="2040679" y="2722580"/>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6" name="Google Shape;1516;p48"/>
            <p:cNvSpPr/>
            <p:nvPr/>
          </p:nvSpPr>
          <p:spPr>
            <a:xfrm>
              <a:off x="1674084" y="3222253"/>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7" name="Google Shape;1517;p48"/>
            <p:cNvSpPr/>
            <p:nvPr/>
          </p:nvSpPr>
          <p:spPr>
            <a:xfrm>
              <a:off x="1674084" y="2722580"/>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8" name="Google Shape;1518;p48"/>
            <p:cNvSpPr/>
            <p:nvPr/>
          </p:nvSpPr>
          <p:spPr>
            <a:xfrm>
              <a:off x="1995010" y="3261669"/>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9" name="Google Shape;1519;p48"/>
            <p:cNvSpPr/>
            <p:nvPr/>
          </p:nvSpPr>
          <p:spPr>
            <a:xfrm>
              <a:off x="2220560" y="2722580"/>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0" name="Google Shape;1520;p48"/>
            <p:cNvSpPr/>
            <p:nvPr/>
          </p:nvSpPr>
          <p:spPr>
            <a:xfrm>
              <a:off x="2214346" y="2908483"/>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1" name="Google Shape;1521;p48"/>
            <p:cNvSpPr/>
            <p:nvPr/>
          </p:nvSpPr>
          <p:spPr>
            <a:xfrm>
              <a:off x="1814198" y="3261669"/>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2" name="Google Shape;1522;p48"/>
            <p:cNvSpPr/>
            <p:nvPr/>
          </p:nvSpPr>
          <p:spPr>
            <a:xfrm>
              <a:off x="2214346" y="3088179"/>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3" name="Google Shape;1523;p48"/>
            <p:cNvSpPr/>
            <p:nvPr/>
          </p:nvSpPr>
          <p:spPr>
            <a:xfrm>
              <a:off x="2174890" y="3267876"/>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24" name="Google Shape;1524;p48"/>
          <p:cNvGrpSpPr/>
          <p:nvPr/>
        </p:nvGrpSpPr>
        <p:grpSpPr>
          <a:xfrm>
            <a:off x="1138094" y="1952621"/>
            <a:ext cx="445578" cy="445773"/>
            <a:chOff x="557511" y="2722518"/>
            <a:chExt cx="719836" cy="720150"/>
          </a:xfrm>
        </p:grpSpPr>
        <p:sp>
          <p:nvSpPr>
            <p:cNvPr id="1525" name="Google Shape;1525;p48"/>
            <p:cNvSpPr/>
            <p:nvPr/>
          </p:nvSpPr>
          <p:spPr>
            <a:xfrm>
              <a:off x="557511" y="2722518"/>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6" name="Google Shape;1526;p48"/>
            <p:cNvSpPr/>
            <p:nvPr/>
          </p:nvSpPr>
          <p:spPr>
            <a:xfrm>
              <a:off x="929646" y="2722518"/>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7" name="Google Shape;1527;p48"/>
            <p:cNvSpPr/>
            <p:nvPr/>
          </p:nvSpPr>
          <p:spPr>
            <a:xfrm>
              <a:off x="557511" y="3008004"/>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8" name="Google Shape;1528;p48"/>
            <p:cNvSpPr/>
            <p:nvPr/>
          </p:nvSpPr>
          <p:spPr>
            <a:xfrm>
              <a:off x="842804" y="3095795"/>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29" name="Google Shape;1529;p48"/>
          <p:cNvGrpSpPr/>
          <p:nvPr/>
        </p:nvGrpSpPr>
        <p:grpSpPr>
          <a:xfrm>
            <a:off x="1081977" y="3388956"/>
            <a:ext cx="445905" cy="400522"/>
            <a:chOff x="1147762" y="-2383684"/>
            <a:chExt cx="5137150" cy="4619626"/>
          </a:xfrm>
        </p:grpSpPr>
        <p:sp>
          <p:nvSpPr>
            <p:cNvPr id="1530" name="Google Shape;1530;p48"/>
            <p:cNvSpPr/>
            <p:nvPr/>
          </p:nvSpPr>
          <p:spPr>
            <a:xfrm>
              <a:off x="1147762" y="-1089871"/>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1" name="Google Shape;1531;p48"/>
            <p:cNvSpPr/>
            <p:nvPr/>
          </p:nvSpPr>
          <p:spPr>
            <a:xfrm>
              <a:off x="2617787" y="3916"/>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2" name="Google Shape;1532;p48"/>
            <p:cNvSpPr/>
            <p:nvPr/>
          </p:nvSpPr>
          <p:spPr>
            <a:xfrm>
              <a:off x="2449512" y="-2383684"/>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33" name="Google Shape;1533;p48"/>
          <p:cNvGrpSpPr/>
          <p:nvPr/>
        </p:nvGrpSpPr>
        <p:grpSpPr>
          <a:xfrm>
            <a:off x="1879306" y="3382610"/>
            <a:ext cx="445901" cy="413282"/>
            <a:chOff x="1570037" y="-2033978"/>
            <a:chExt cx="4943475" cy="4576762"/>
          </a:xfrm>
        </p:grpSpPr>
        <p:sp>
          <p:nvSpPr>
            <p:cNvPr id="1534" name="Google Shape;1534;p48"/>
            <p:cNvSpPr/>
            <p:nvPr/>
          </p:nvSpPr>
          <p:spPr>
            <a:xfrm>
              <a:off x="4814887" y="-90878"/>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5" name="Google Shape;1535;p48"/>
            <p:cNvSpPr/>
            <p:nvPr/>
          </p:nvSpPr>
          <p:spPr>
            <a:xfrm>
              <a:off x="2355850" y="788597"/>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6" name="Google Shape;1536;p48"/>
            <p:cNvSpPr/>
            <p:nvPr/>
          </p:nvSpPr>
          <p:spPr>
            <a:xfrm>
              <a:off x="2636837" y="-1932378"/>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7" name="Google Shape;1537;p48"/>
            <p:cNvSpPr/>
            <p:nvPr/>
          </p:nvSpPr>
          <p:spPr>
            <a:xfrm>
              <a:off x="1570037" y="-213115"/>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8" name="Google Shape;1538;p48"/>
            <p:cNvSpPr/>
            <p:nvPr/>
          </p:nvSpPr>
          <p:spPr>
            <a:xfrm>
              <a:off x="3101975" y="-2033978"/>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539" name="Google Shape;1539;p48"/>
            <p:cNvSpPr/>
            <p:nvPr/>
          </p:nvSpPr>
          <p:spPr>
            <a:xfrm>
              <a:off x="4019550" y="718747"/>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540" name="Google Shape;1540;p48"/>
          <p:cNvGrpSpPr/>
          <p:nvPr/>
        </p:nvGrpSpPr>
        <p:grpSpPr>
          <a:xfrm>
            <a:off x="4364629" y="3366711"/>
            <a:ext cx="441332" cy="445721"/>
            <a:chOff x="5770007" y="4997492"/>
            <a:chExt cx="712976" cy="720067"/>
          </a:xfrm>
        </p:grpSpPr>
        <p:sp>
          <p:nvSpPr>
            <p:cNvPr id="1541" name="Google Shape;1541;p48"/>
            <p:cNvSpPr/>
            <p:nvPr/>
          </p:nvSpPr>
          <p:spPr>
            <a:xfrm>
              <a:off x="6229483" y="4997492"/>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2" name="Google Shape;1542;p48"/>
            <p:cNvSpPr/>
            <p:nvPr/>
          </p:nvSpPr>
          <p:spPr>
            <a:xfrm>
              <a:off x="5770007" y="4997492"/>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3" name="Google Shape;1543;p48"/>
            <p:cNvSpPr/>
            <p:nvPr/>
          </p:nvSpPr>
          <p:spPr>
            <a:xfrm>
              <a:off x="6229483" y="5462259"/>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4" name="Google Shape;1544;p48"/>
            <p:cNvSpPr/>
            <p:nvPr/>
          </p:nvSpPr>
          <p:spPr>
            <a:xfrm>
              <a:off x="5770007" y="5462259"/>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5" name="Google Shape;1545;p48"/>
            <p:cNvSpPr/>
            <p:nvPr/>
          </p:nvSpPr>
          <p:spPr>
            <a:xfrm>
              <a:off x="6011100" y="5043089"/>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6" name="Google Shape;1546;p48"/>
            <p:cNvSpPr/>
            <p:nvPr/>
          </p:nvSpPr>
          <p:spPr>
            <a:xfrm>
              <a:off x="6011100" y="5507856"/>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7" name="Google Shape;1547;p48"/>
            <p:cNvSpPr/>
            <p:nvPr/>
          </p:nvSpPr>
          <p:spPr>
            <a:xfrm>
              <a:off x="5814051" y="5241911"/>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48" name="Google Shape;1548;p48"/>
            <p:cNvSpPr/>
            <p:nvPr/>
          </p:nvSpPr>
          <p:spPr>
            <a:xfrm>
              <a:off x="6273756" y="5242605"/>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49" name="Google Shape;1549;p48"/>
          <p:cNvGrpSpPr/>
          <p:nvPr/>
        </p:nvGrpSpPr>
        <p:grpSpPr>
          <a:xfrm>
            <a:off x="5157420" y="3389181"/>
            <a:ext cx="445651" cy="400824"/>
            <a:chOff x="7050768" y="5033792"/>
            <a:chExt cx="719953" cy="647534"/>
          </a:xfrm>
        </p:grpSpPr>
        <p:sp>
          <p:nvSpPr>
            <p:cNvPr id="1550" name="Google Shape;1550;p48"/>
            <p:cNvSpPr/>
            <p:nvPr/>
          </p:nvSpPr>
          <p:spPr>
            <a:xfrm>
              <a:off x="7465241" y="5033792"/>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1" name="Google Shape;1551;p48"/>
            <p:cNvSpPr/>
            <p:nvPr/>
          </p:nvSpPr>
          <p:spPr>
            <a:xfrm>
              <a:off x="7189726" y="5033792"/>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2" name="Google Shape;1552;p48"/>
            <p:cNvSpPr/>
            <p:nvPr/>
          </p:nvSpPr>
          <p:spPr>
            <a:xfrm>
              <a:off x="7465241" y="5512426"/>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3" name="Google Shape;1553;p48"/>
            <p:cNvSpPr/>
            <p:nvPr/>
          </p:nvSpPr>
          <p:spPr>
            <a:xfrm>
              <a:off x="7602721" y="5273294"/>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4" name="Google Shape;1554;p48"/>
            <p:cNvSpPr/>
            <p:nvPr/>
          </p:nvSpPr>
          <p:spPr>
            <a:xfrm>
              <a:off x="7050768" y="5273294"/>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5" name="Google Shape;1555;p48"/>
            <p:cNvSpPr/>
            <p:nvPr/>
          </p:nvSpPr>
          <p:spPr>
            <a:xfrm>
              <a:off x="7189726" y="5512426"/>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6" name="Google Shape;1556;p48"/>
            <p:cNvSpPr/>
            <p:nvPr/>
          </p:nvSpPr>
          <p:spPr>
            <a:xfrm>
              <a:off x="7134476" y="5162882"/>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7" name="Google Shape;1557;p48"/>
            <p:cNvSpPr/>
            <p:nvPr/>
          </p:nvSpPr>
          <p:spPr>
            <a:xfrm>
              <a:off x="7351783" y="5072075"/>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8" name="Google Shape;1558;p48"/>
            <p:cNvSpPr/>
            <p:nvPr/>
          </p:nvSpPr>
          <p:spPr>
            <a:xfrm>
              <a:off x="7548579" y="5402385"/>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9" name="Google Shape;1559;p48"/>
            <p:cNvSpPr/>
            <p:nvPr/>
          </p:nvSpPr>
          <p:spPr>
            <a:xfrm>
              <a:off x="7548579" y="5163437"/>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0" name="Google Shape;1560;p48"/>
            <p:cNvSpPr/>
            <p:nvPr/>
          </p:nvSpPr>
          <p:spPr>
            <a:xfrm>
              <a:off x="7134476" y="5402385"/>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1" name="Google Shape;1561;p48"/>
            <p:cNvSpPr/>
            <p:nvPr/>
          </p:nvSpPr>
          <p:spPr>
            <a:xfrm>
              <a:off x="7351783" y="5550709"/>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62" name="Google Shape;1562;p48"/>
          <p:cNvGrpSpPr/>
          <p:nvPr/>
        </p:nvGrpSpPr>
        <p:grpSpPr>
          <a:xfrm>
            <a:off x="6751936" y="3389251"/>
            <a:ext cx="445681" cy="400651"/>
            <a:chOff x="9626723" y="5033906"/>
            <a:chExt cx="720002" cy="647256"/>
          </a:xfrm>
        </p:grpSpPr>
        <p:sp>
          <p:nvSpPr>
            <p:cNvPr id="1563" name="Google Shape;1563;p48"/>
            <p:cNvSpPr/>
            <p:nvPr/>
          </p:nvSpPr>
          <p:spPr>
            <a:xfrm>
              <a:off x="10040990" y="5033906"/>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4" name="Google Shape;1564;p48"/>
            <p:cNvSpPr/>
            <p:nvPr/>
          </p:nvSpPr>
          <p:spPr>
            <a:xfrm>
              <a:off x="9765139" y="5033906"/>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5" name="Google Shape;1565;p48"/>
            <p:cNvSpPr/>
            <p:nvPr/>
          </p:nvSpPr>
          <p:spPr>
            <a:xfrm>
              <a:off x="10040990" y="5512861"/>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6" name="Google Shape;1566;p48"/>
            <p:cNvSpPr/>
            <p:nvPr/>
          </p:nvSpPr>
          <p:spPr>
            <a:xfrm>
              <a:off x="10178425" y="5273089"/>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7" name="Google Shape;1567;p48"/>
            <p:cNvSpPr/>
            <p:nvPr/>
          </p:nvSpPr>
          <p:spPr>
            <a:xfrm>
              <a:off x="9626723" y="5273089"/>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8" name="Google Shape;1568;p48"/>
            <p:cNvSpPr/>
            <p:nvPr/>
          </p:nvSpPr>
          <p:spPr>
            <a:xfrm>
              <a:off x="9765139" y="5512861"/>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9" name="Google Shape;1569;p48"/>
            <p:cNvSpPr/>
            <p:nvPr/>
          </p:nvSpPr>
          <p:spPr>
            <a:xfrm>
              <a:off x="10198227" y="5180401"/>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0" name="Google Shape;1570;p48"/>
            <p:cNvSpPr/>
            <p:nvPr/>
          </p:nvSpPr>
          <p:spPr>
            <a:xfrm>
              <a:off x="10197835" y="5452182"/>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1" name="Google Shape;1571;p48"/>
            <p:cNvSpPr/>
            <p:nvPr/>
          </p:nvSpPr>
          <p:spPr>
            <a:xfrm>
              <a:off x="9938649" y="5629704"/>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2" name="Google Shape;1572;p48"/>
            <p:cNvSpPr/>
            <p:nvPr/>
          </p:nvSpPr>
          <p:spPr>
            <a:xfrm>
              <a:off x="9728084" y="5451789"/>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3" name="Google Shape;1573;p48"/>
            <p:cNvSpPr/>
            <p:nvPr/>
          </p:nvSpPr>
          <p:spPr>
            <a:xfrm>
              <a:off x="9728084" y="5179812"/>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4" name="Google Shape;1574;p48"/>
            <p:cNvSpPr/>
            <p:nvPr/>
          </p:nvSpPr>
          <p:spPr>
            <a:xfrm>
              <a:off x="9939237" y="5081428"/>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75" name="Google Shape;1575;p48"/>
          <p:cNvGrpSpPr/>
          <p:nvPr/>
        </p:nvGrpSpPr>
        <p:grpSpPr>
          <a:xfrm>
            <a:off x="7549176" y="3366688"/>
            <a:ext cx="445582" cy="445743"/>
            <a:chOff x="10914672" y="4997454"/>
            <a:chExt cx="719842" cy="720102"/>
          </a:xfrm>
        </p:grpSpPr>
        <p:sp>
          <p:nvSpPr>
            <p:cNvPr id="1576" name="Google Shape;1576;p48"/>
            <p:cNvSpPr/>
            <p:nvPr/>
          </p:nvSpPr>
          <p:spPr>
            <a:xfrm>
              <a:off x="11420014" y="4997454"/>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7" name="Google Shape;1577;p48"/>
            <p:cNvSpPr/>
            <p:nvPr/>
          </p:nvSpPr>
          <p:spPr>
            <a:xfrm>
              <a:off x="11420014" y="5502456"/>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8" name="Google Shape;1578;p48"/>
            <p:cNvSpPr/>
            <p:nvPr/>
          </p:nvSpPr>
          <p:spPr>
            <a:xfrm>
              <a:off x="10914672" y="4997454"/>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79" name="Google Shape;1579;p48"/>
            <p:cNvSpPr/>
            <p:nvPr/>
          </p:nvSpPr>
          <p:spPr>
            <a:xfrm>
              <a:off x="10914672" y="5502456"/>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0" name="Google Shape;1580;p48"/>
            <p:cNvSpPr/>
            <p:nvPr/>
          </p:nvSpPr>
          <p:spPr>
            <a:xfrm>
              <a:off x="11595623" y="5217631"/>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1" name="Google Shape;1581;p48"/>
            <p:cNvSpPr/>
            <p:nvPr/>
          </p:nvSpPr>
          <p:spPr>
            <a:xfrm>
              <a:off x="11138826" y="5678120"/>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2" name="Google Shape;1582;p48"/>
            <p:cNvSpPr/>
            <p:nvPr/>
          </p:nvSpPr>
          <p:spPr>
            <a:xfrm>
              <a:off x="10925018" y="5221340"/>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3" name="Google Shape;1583;p48"/>
            <p:cNvSpPr/>
            <p:nvPr/>
          </p:nvSpPr>
          <p:spPr>
            <a:xfrm>
              <a:off x="11135112" y="5007522"/>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4" name="Google Shape;1584;p48"/>
            <p:cNvSpPr/>
            <p:nvPr/>
          </p:nvSpPr>
          <p:spPr>
            <a:xfrm>
              <a:off x="11578115" y="5458474"/>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5" name="Google Shape;1585;p48"/>
            <p:cNvSpPr/>
            <p:nvPr/>
          </p:nvSpPr>
          <p:spPr>
            <a:xfrm>
              <a:off x="11135112" y="5660369"/>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6" name="Google Shape;1586;p48"/>
            <p:cNvSpPr/>
            <p:nvPr/>
          </p:nvSpPr>
          <p:spPr>
            <a:xfrm>
              <a:off x="10918386" y="5217631"/>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87" name="Google Shape;1587;p48"/>
            <p:cNvSpPr/>
            <p:nvPr/>
          </p:nvSpPr>
          <p:spPr>
            <a:xfrm>
              <a:off x="11375979" y="5001164"/>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88" name="Google Shape;1588;p48"/>
          <p:cNvGrpSpPr/>
          <p:nvPr/>
        </p:nvGrpSpPr>
        <p:grpSpPr>
          <a:xfrm>
            <a:off x="5954636" y="3376952"/>
            <a:ext cx="445821" cy="425246"/>
            <a:chOff x="8338678" y="5014036"/>
            <a:chExt cx="720227" cy="686988"/>
          </a:xfrm>
        </p:grpSpPr>
        <p:sp>
          <p:nvSpPr>
            <p:cNvPr id="1589" name="Google Shape;1589;p48"/>
            <p:cNvSpPr/>
            <p:nvPr/>
          </p:nvSpPr>
          <p:spPr>
            <a:xfrm>
              <a:off x="8706181" y="5014036"/>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0" name="Google Shape;1590;p48"/>
            <p:cNvSpPr/>
            <p:nvPr/>
          </p:nvSpPr>
          <p:spPr>
            <a:xfrm>
              <a:off x="8460817" y="5014036"/>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1" name="Google Shape;1591;p48"/>
            <p:cNvSpPr/>
            <p:nvPr/>
          </p:nvSpPr>
          <p:spPr>
            <a:xfrm>
              <a:off x="8338678"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2" name="Google Shape;1592;p48"/>
            <p:cNvSpPr/>
            <p:nvPr/>
          </p:nvSpPr>
          <p:spPr>
            <a:xfrm>
              <a:off x="8828754"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3" name="Google Shape;1593;p48"/>
            <p:cNvSpPr/>
            <p:nvPr/>
          </p:nvSpPr>
          <p:spPr>
            <a:xfrm>
              <a:off x="8706181" y="5438200"/>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4" name="Google Shape;1594;p48"/>
            <p:cNvSpPr/>
            <p:nvPr/>
          </p:nvSpPr>
          <p:spPr>
            <a:xfrm>
              <a:off x="8460817" y="5438200"/>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95" name="Google Shape;1595;p48"/>
          <p:cNvGrpSpPr/>
          <p:nvPr/>
        </p:nvGrpSpPr>
        <p:grpSpPr>
          <a:xfrm>
            <a:off x="2676293" y="3431542"/>
            <a:ext cx="1336824" cy="316035"/>
            <a:chOff x="3042485" y="5102226"/>
            <a:chExt cx="2159652" cy="510557"/>
          </a:xfrm>
        </p:grpSpPr>
        <p:sp>
          <p:nvSpPr>
            <p:cNvPr id="1596" name="Google Shape;1596;p48"/>
            <p:cNvSpPr/>
            <p:nvPr/>
          </p:nvSpPr>
          <p:spPr>
            <a:xfrm>
              <a:off x="3042485" y="5377282"/>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7" name="Google Shape;1597;p48"/>
            <p:cNvSpPr/>
            <p:nvPr/>
          </p:nvSpPr>
          <p:spPr>
            <a:xfrm>
              <a:off x="3317231" y="5102226"/>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8" name="Google Shape;1598;p48"/>
            <p:cNvSpPr/>
            <p:nvPr/>
          </p:nvSpPr>
          <p:spPr>
            <a:xfrm>
              <a:off x="3591976" y="5377282"/>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99" name="Google Shape;1599;p48"/>
            <p:cNvSpPr/>
            <p:nvPr/>
          </p:nvSpPr>
          <p:spPr>
            <a:xfrm>
              <a:off x="3866722" y="5102226"/>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0" name="Google Shape;1600;p48"/>
            <p:cNvSpPr/>
            <p:nvPr/>
          </p:nvSpPr>
          <p:spPr>
            <a:xfrm>
              <a:off x="4141467" y="5377282"/>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1" name="Google Shape;1601;p48"/>
            <p:cNvSpPr/>
            <p:nvPr/>
          </p:nvSpPr>
          <p:spPr>
            <a:xfrm>
              <a:off x="4417146" y="5102226"/>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2" name="Google Shape;1602;p48"/>
            <p:cNvSpPr/>
            <p:nvPr/>
          </p:nvSpPr>
          <p:spPr>
            <a:xfrm>
              <a:off x="4691892" y="5377282"/>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3" name="Google Shape;1603;p48"/>
            <p:cNvSpPr/>
            <p:nvPr/>
          </p:nvSpPr>
          <p:spPr>
            <a:xfrm>
              <a:off x="4966637" y="5102226"/>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4" name="Google Shape;1604;p48"/>
            <p:cNvSpPr/>
            <p:nvPr/>
          </p:nvSpPr>
          <p:spPr>
            <a:xfrm>
              <a:off x="3210195" y="5270247"/>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5" name="Google Shape;1605;p48"/>
            <p:cNvSpPr/>
            <p:nvPr/>
          </p:nvSpPr>
          <p:spPr>
            <a:xfrm>
              <a:off x="3485252" y="5270247"/>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6" name="Google Shape;1606;p48"/>
            <p:cNvSpPr/>
            <p:nvPr/>
          </p:nvSpPr>
          <p:spPr>
            <a:xfrm>
              <a:off x="3760620"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7" name="Google Shape;1607;p48"/>
            <p:cNvSpPr/>
            <p:nvPr/>
          </p:nvSpPr>
          <p:spPr>
            <a:xfrm>
              <a:off x="4035365" y="5270247"/>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8" name="Google Shape;1608;p48"/>
            <p:cNvSpPr/>
            <p:nvPr/>
          </p:nvSpPr>
          <p:spPr>
            <a:xfrm>
              <a:off x="4310111"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09" name="Google Shape;1609;p48"/>
            <p:cNvSpPr/>
            <p:nvPr/>
          </p:nvSpPr>
          <p:spPr>
            <a:xfrm>
              <a:off x="4585167" y="5270247"/>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0" name="Google Shape;1610;p48"/>
            <p:cNvSpPr/>
            <p:nvPr/>
          </p:nvSpPr>
          <p:spPr>
            <a:xfrm>
              <a:off x="4859913" y="5270247"/>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11" name="Google Shape;1611;p48"/>
          <p:cNvGrpSpPr/>
          <p:nvPr/>
        </p:nvGrpSpPr>
        <p:grpSpPr>
          <a:xfrm>
            <a:off x="1879183" y="4075078"/>
            <a:ext cx="445738" cy="442950"/>
            <a:chOff x="1442627" y="5304529"/>
            <a:chExt cx="594318" cy="590600"/>
          </a:xfrm>
        </p:grpSpPr>
        <p:sp>
          <p:nvSpPr>
            <p:cNvPr id="1612" name="Google Shape;1612;p48"/>
            <p:cNvSpPr/>
            <p:nvPr/>
          </p:nvSpPr>
          <p:spPr>
            <a:xfrm>
              <a:off x="1442627" y="53045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3" name="Google Shape;1613;p48"/>
            <p:cNvSpPr/>
            <p:nvPr/>
          </p:nvSpPr>
          <p:spPr>
            <a:xfrm>
              <a:off x="1442627" y="57097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4" name="Google Shape;1614;p48"/>
            <p:cNvSpPr/>
            <p:nvPr/>
          </p:nvSpPr>
          <p:spPr>
            <a:xfrm>
              <a:off x="1573731" y="57460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5" name="Google Shape;1615;p48"/>
            <p:cNvSpPr/>
            <p:nvPr/>
          </p:nvSpPr>
          <p:spPr>
            <a:xfrm>
              <a:off x="1573731" y="58069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16" name="Google Shape;1616;p48"/>
          <p:cNvGrpSpPr/>
          <p:nvPr/>
        </p:nvGrpSpPr>
        <p:grpSpPr>
          <a:xfrm>
            <a:off x="6788033" y="4073658"/>
            <a:ext cx="373053" cy="445791"/>
            <a:chOff x="8095060" y="5258190"/>
            <a:chExt cx="497404" cy="594389"/>
          </a:xfrm>
        </p:grpSpPr>
        <p:grpSp>
          <p:nvGrpSpPr>
            <p:cNvPr id="1617" name="Google Shape;1617;p48"/>
            <p:cNvGrpSpPr/>
            <p:nvPr/>
          </p:nvGrpSpPr>
          <p:grpSpPr>
            <a:xfrm>
              <a:off x="8095060" y="5562627"/>
              <a:ext cx="497404" cy="289951"/>
              <a:chOff x="8095060" y="5562627"/>
              <a:chExt cx="497404" cy="289951"/>
            </a:xfrm>
          </p:grpSpPr>
          <p:sp>
            <p:nvSpPr>
              <p:cNvPr id="1618" name="Google Shape;1618;p48"/>
              <p:cNvSpPr/>
              <p:nvPr/>
            </p:nvSpPr>
            <p:spPr>
              <a:xfrm>
                <a:off x="8095060" y="55626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19" name="Google Shape;1619;p48"/>
              <p:cNvSpPr/>
              <p:nvPr/>
            </p:nvSpPr>
            <p:spPr>
              <a:xfrm>
                <a:off x="8095060" y="56861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0" name="Google Shape;1620;p48"/>
              <p:cNvSpPr/>
              <p:nvPr/>
            </p:nvSpPr>
            <p:spPr>
              <a:xfrm>
                <a:off x="8343763" y="56861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21" name="Google Shape;1621;p48"/>
            <p:cNvGrpSpPr/>
            <p:nvPr/>
          </p:nvGrpSpPr>
          <p:grpSpPr>
            <a:xfrm>
              <a:off x="8095060" y="5461432"/>
              <a:ext cx="497404" cy="289312"/>
              <a:chOff x="8095060" y="5461432"/>
              <a:chExt cx="497404" cy="289312"/>
            </a:xfrm>
          </p:grpSpPr>
          <p:sp>
            <p:nvSpPr>
              <p:cNvPr id="1622" name="Google Shape;1622;p48"/>
              <p:cNvSpPr/>
              <p:nvPr/>
            </p:nvSpPr>
            <p:spPr>
              <a:xfrm>
                <a:off x="8095060" y="54614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3" name="Google Shape;1623;p48"/>
              <p:cNvSpPr/>
              <p:nvPr/>
            </p:nvSpPr>
            <p:spPr>
              <a:xfrm>
                <a:off x="8095060" y="55843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4" name="Google Shape;1624;p48"/>
              <p:cNvSpPr/>
              <p:nvPr/>
            </p:nvSpPr>
            <p:spPr>
              <a:xfrm>
                <a:off x="8343763" y="55843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25" name="Google Shape;1625;p48"/>
            <p:cNvGrpSpPr/>
            <p:nvPr/>
          </p:nvGrpSpPr>
          <p:grpSpPr>
            <a:xfrm>
              <a:off x="8095060" y="5359598"/>
              <a:ext cx="497404" cy="289312"/>
              <a:chOff x="8095060" y="5359598"/>
              <a:chExt cx="497404" cy="289312"/>
            </a:xfrm>
          </p:grpSpPr>
          <p:sp>
            <p:nvSpPr>
              <p:cNvPr id="1626" name="Google Shape;1626;p48"/>
              <p:cNvSpPr/>
              <p:nvPr/>
            </p:nvSpPr>
            <p:spPr>
              <a:xfrm>
                <a:off x="8095060" y="53595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7" name="Google Shape;1627;p48"/>
              <p:cNvSpPr/>
              <p:nvPr/>
            </p:nvSpPr>
            <p:spPr>
              <a:xfrm>
                <a:off x="8095060" y="54831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28" name="Google Shape;1628;p48"/>
              <p:cNvSpPr/>
              <p:nvPr/>
            </p:nvSpPr>
            <p:spPr>
              <a:xfrm>
                <a:off x="8343763" y="54831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29" name="Google Shape;1629;p48"/>
            <p:cNvGrpSpPr/>
            <p:nvPr/>
          </p:nvGrpSpPr>
          <p:grpSpPr>
            <a:xfrm>
              <a:off x="8095060" y="5258190"/>
              <a:ext cx="497404" cy="290164"/>
              <a:chOff x="8095060" y="5258190"/>
              <a:chExt cx="497404" cy="290164"/>
            </a:xfrm>
          </p:grpSpPr>
          <p:sp>
            <p:nvSpPr>
              <p:cNvPr id="1630" name="Google Shape;1630;p48"/>
              <p:cNvSpPr/>
              <p:nvPr/>
            </p:nvSpPr>
            <p:spPr>
              <a:xfrm>
                <a:off x="8095060" y="52581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1" name="Google Shape;1631;p48"/>
              <p:cNvSpPr/>
              <p:nvPr/>
            </p:nvSpPr>
            <p:spPr>
              <a:xfrm>
                <a:off x="8095060" y="53821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2" name="Google Shape;1632;p48"/>
              <p:cNvSpPr/>
              <p:nvPr/>
            </p:nvSpPr>
            <p:spPr>
              <a:xfrm>
                <a:off x="8343763" y="53821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633" name="Google Shape;1633;p48"/>
          <p:cNvGrpSpPr/>
          <p:nvPr/>
        </p:nvGrpSpPr>
        <p:grpSpPr>
          <a:xfrm>
            <a:off x="2870825" y="4073686"/>
            <a:ext cx="557162" cy="445734"/>
            <a:chOff x="4607809" y="5258227"/>
            <a:chExt cx="742883" cy="594312"/>
          </a:xfrm>
        </p:grpSpPr>
        <p:sp>
          <p:nvSpPr>
            <p:cNvPr id="1634" name="Google Shape;1634;p48"/>
            <p:cNvSpPr/>
            <p:nvPr/>
          </p:nvSpPr>
          <p:spPr>
            <a:xfrm>
              <a:off x="4607809" y="54178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5" name="Google Shape;1635;p48"/>
            <p:cNvSpPr/>
            <p:nvPr/>
          </p:nvSpPr>
          <p:spPr>
            <a:xfrm>
              <a:off x="4792974" y="53648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6" name="Google Shape;1636;p48"/>
            <p:cNvSpPr/>
            <p:nvPr/>
          </p:nvSpPr>
          <p:spPr>
            <a:xfrm>
              <a:off x="4978822" y="53112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7" name="Google Shape;1637;p48"/>
            <p:cNvSpPr/>
            <p:nvPr/>
          </p:nvSpPr>
          <p:spPr>
            <a:xfrm>
              <a:off x="5164499" y="52582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8" name="Google Shape;1638;p48"/>
            <p:cNvSpPr/>
            <p:nvPr/>
          </p:nvSpPr>
          <p:spPr>
            <a:xfrm>
              <a:off x="4607809" y="58189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39" name="Google Shape;1639;p48"/>
            <p:cNvSpPr/>
            <p:nvPr/>
          </p:nvSpPr>
          <p:spPr>
            <a:xfrm>
              <a:off x="4792974" y="58189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40" name="Google Shape;1640;p48"/>
            <p:cNvSpPr/>
            <p:nvPr/>
          </p:nvSpPr>
          <p:spPr>
            <a:xfrm>
              <a:off x="5112694" y="58189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41" name="Google Shape;1641;p48"/>
            <p:cNvSpPr/>
            <p:nvPr/>
          </p:nvSpPr>
          <p:spPr>
            <a:xfrm>
              <a:off x="4978822" y="58189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42" name="Google Shape;1642;p48"/>
          <p:cNvGrpSpPr/>
          <p:nvPr/>
        </p:nvGrpSpPr>
        <p:grpSpPr>
          <a:xfrm>
            <a:off x="3973890" y="4073743"/>
            <a:ext cx="1079865" cy="445620"/>
            <a:chOff x="2571250" y="5258311"/>
            <a:chExt cx="1439820" cy="594160"/>
          </a:xfrm>
        </p:grpSpPr>
        <p:sp>
          <p:nvSpPr>
            <p:cNvPr id="1643" name="Google Shape;1643;p48"/>
            <p:cNvSpPr/>
            <p:nvPr/>
          </p:nvSpPr>
          <p:spPr>
            <a:xfrm>
              <a:off x="2751485" y="52929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4" name="Google Shape;1644;p48"/>
            <p:cNvSpPr/>
            <p:nvPr/>
          </p:nvSpPr>
          <p:spPr>
            <a:xfrm>
              <a:off x="2765747" y="53074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45" name="Google Shape;1645;p48"/>
            <p:cNvSpPr/>
            <p:nvPr/>
          </p:nvSpPr>
          <p:spPr>
            <a:xfrm>
              <a:off x="2930895" y="53260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6" name="Google Shape;1646;p48"/>
            <p:cNvSpPr/>
            <p:nvPr/>
          </p:nvSpPr>
          <p:spPr>
            <a:xfrm>
              <a:off x="2945363" y="53405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47" name="Google Shape;1647;p48"/>
            <p:cNvSpPr/>
            <p:nvPr/>
          </p:nvSpPr>
          <p:spPr>
            <a:xfrm>
              <a:off x="3111130" y="53498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8" name="Google Shape;1648;p48"/>
            <p:cNvSpPr/>
            <p:nvPr/>
          </p:nvSpPr>
          <p:spPr>
            <a:xfrm>
              <a:off x="3125392" y="53643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49" name="Google Shape;1649;p48"/>
            <p:cNvSpPr/>
            <p:nvPr/>
          </p:nvSpPr>
          <p:spPr>
            <a:xfrm>
              <a:off x="3291159" y="53498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0" name="Google Shape;1650;p48"/>
            <p:cNvSpPr/>
            <p:nvPr/>
          </p:nvSpPr>
          <p:spPr>
            <a:xfrm>
              <a:off x="3305628" y="53643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1" name="Google Shape;1651;p48"/>
            <p:cNvSpPr/>
            <p:nvPr/>
          </p:nvSpPr>
          <p:spPr>
            <a:xfrm>
              <a:off x="3471189" y="53260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2" name="Google Shape;1652;p48"/>
            <p:cNvSpPr/>
            <p:nvPr/>
          </p:nvSpPr>
          <p:spPr>
            <a:xfrm>
              <a:off x="3485657" y="53405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3" name="Google Shape;1653;p48"/>
            <p:cNvSpPr/>
            <p:nvPr/>
          </p:nvSpPr>
          <p:spPr>
            <a:xfrm>
              <a:off x="3651425" y="52929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4" name="Google Shape;1654;p48"/>
            <p:cNvSpPr/>
            <p:nvPr/>
          </p:nvSpPr>
          <p:spPr>
            <a:xfrm>
              <a:off x="3665893" y="53074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5" name="Google Shape;1655;p48"/>
            <p:cNvSpPr/>
            <p:nvPr/>
          </p:nvSpPr>
          <p:spPr>
            <a:xfrm>
              <a:off x="3830834" y="52583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6" name="Google Shape;1656;p48"/>
            <p:cNvSpPr/>
            <p:nvPr/>
          </p:nvSpPr>
          <p:spPr>
            <a:xfrm>
              <a:off x="3845302" y="52728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7" name="Google Shape;1657;p48"/>
            <p:cNvSpPr/>
            <p:nvPr/>
          </p:nvSpPr>
          <p:spPr>
            <a:xfrm>
              <a:off x="2571250" y="52583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8" name="Google Shape;1658;p48"/>
            <p:cNvSpPr/>
            <p:nvPr/>
          </p:nvSpPr>
          <p:spPr>
            <a:xfrm>
              <a:off x="2585718" y="52728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659" name="Google Shape;1659;p48"/>
            <p:cNvSpPr/>
            <p:nvPr/>
          </p:nvSpPr>
          <p:spPr>
            <a:xfrm>
              <a:off x="2571250" y="58029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0" name="Google Shape;1660;p48"/>
            <p:cNvSpPr/>
            <p:nvPr/>
          </p:nvSpPr>
          <p:spPr>
            <a:xfrm>
              <a:off x="2751485" y="58029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1" name="Google Shape;1661;p48"/>
            <p:cNvSpPr/>
            <p:nvPr/>
          </p:nvSpPr>
          <p:spPr>
            <a:xfrm>
              <a:off x="2930895" y="58029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2" name="Google Shape;1662;p48"/>
            <p:cNvSpPr/>
            <p:nvPr/>
          </p:nvSpPr>
          <p:spPr>
            <a:xfrm>
              <a:off x="3111130" y="58029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3" name="Google Shape;1663;p48"/>
            <p:cNvSpPr/>
            <p:nvPr/>
          </p:nvSpPr>
          <p:spPr>
            <a:xfrm>
              <a:off x="3291159" y="58029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4" name="Google Shape;1664;p48"/>
            <p:cNvSpPr/>
            <p:nvPr/>
          </p:nvSpPr>
          <p:spPr>
            <a:xfrm>
              <a:off x="3409388" y="58029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5" name="Google Shape;1665;p48"/>
            <p:cNvSpPr/>
            <p:nvPr/>
          </p:nvSpPr>
          <p:spPr>
            <a:xfrm>
              <a:off x="3527616" y="58029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6" name="Google Shape;1666;p48"/>
            <p:cNvSpPr/>
            <p:nvPr/>
          </p:nvSpPr>
          <p:spPr>
            <a:xfrm>
              <a:off x="3645844" y="58029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667" name="Google Shape;1667;p48"/>
          <p:cNvGrpSpPr/>
          <p:nvPr/>
        </p:nvGrpSpPr>
        <p:grpSpPr>
          <a:xfrm>
            <a:off x="5599659" y="4073535"/>
            <a:ext cx="642470" cy="446036"/>
            <a:chOff x="6332670" y="5257546"/>
            <a:chExt cx="856627" cy="594715"/>
          </a:xfrm>
        </p:grpSpPr>
        <p:grpSp>
          <p:nvGrpSpPr>
            <p:cNvPr id="1668" name="Google Shape;1668;p48"/>
            <p:cNvGrpSpPr/>
            <p:nvPr/>
          </p:nvGrpSpPr>
          <p:grpSpPr>
            <a:xfrm>
              <a:off x="6392364" y="5257546"/>
              <a:ext cx="796933" cy="185801"/>
              <a:chOff x="3321050" y="-2231901"/>
              <a:chExt cx="6505573" cy="1508125"/>
            </a:xfrm>
          </p:grpSpPr>
          <p:sp>
            <p:nvSpPr>
              <p:cNvPr id="1669" name="Google Shape;1669;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70" name="Google Shape;1670;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71" name="Google Shape;1671;p48"/>
            <p:cNvGrpSpPr/>
            <p:nvPr/>
          </p:nvGrpSpPr>
          <p:grpSpPr>
            <a:xfrm flipH="1">
              <a:off x="6332670" y="5462003"/>
              <a:ext cx="796933" cy="185801"/>
              <a:chOff x="3321050" y="-2231901"/>
              <a:chExt cx="6505573" cy="1508125"/>
            </a:xfrm>
          </p:grpSpPr>
          <p:sp>
            <p:nvSpPr>
              <p:cNvPr id="1672" name="Google Shape;1672;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73" name="Google Shape;1673;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674" name="Google Shape;1674;p48"/>
            <p:cNvGrpSpPr/>
            <p:nvPr/>
          </p:nvGrpSpPr>
          <p:grpSpPr>
            <a:xfrm>
              <a:off x="6392364" y="5666460"/>
              <a:ext cx="796933" cy="185801"/>
              <a:chOff x="3321050" y="-2231901"/>
              <a:chExt cx="6505573" cy="1508125"/>
            </a:xfrm>
          </p:grpSpPr>
          <p:sp>
            <p:nvSpPr>
              <p:cNvPr id="1675" name="Google Shape;1675;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76" name="Google Shape;1676;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677" name="Google Shape;1677;p48"/>
          <p:cNvSpPr txBox="1">
            <a:spLocks noGrp="1"/>
          </p:cNvSpPr>
          <p:nvPr>
            <p:ph type="title" idx="4294967295"/>
          </p:nvPr>
        </p:nvSpPr>
        <p:spPr>
          <a:xfrm>
            <a:off x="855300" y="0"/>
            <a:ext cx="7433400" cy="44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000"/>
              <a:t>Diagrams and infographics</a:t>
            </a:r>
            <a:endParaRPr sz="2000"/>
          </a:p>
        </p:txBody>
      </p:sp>
      <p:sp>
        <p:nvSpPr>
          <p:cNvPr id="1678" name="Google Shape;1678;p4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p49"/>
          <p:cNvSpPr txBox="1"/>
          <p:nvPr/>
        </p:nvSpPr>
        <p:spPr>
          <a:xfrm>
            <a:off x="908200" y="2298050"/>
            <a:ext cx="7327500" cy="19722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solidFill>
                  <a:schemeClr val="dk1"/>
                </a:solidFill>
                <a:latin typeface="Red Hat Text"/>
                <a:ea typeface="Red Hat Text"/>
                <a:cs typeface="Red Hat Text"/>
                <a:sym typeface="Red Hat Text"/>
              </a:rPr>
              <a:t>✋👆👉👍👤👦👧👨👩👪💃🏃💑❤😂😉😋😒😭👶😸🐟🍒🍔💣📌📖🔨🎃🎈🎨🏈🏰🌏🔌🔑</a:t>
            </a:r>
            <a:r>
              <a:rPr lang="en" sz="2400">
                <a:solidFill>
                  <a:schemeClr val="lt1"/>
                </a:solidFill>
                <a:highlight>
                  <a:schemeClr val="dk1"/>
                </a:highlight>
                <a:latin typeface="Red Hat Text"/>
                <a:ea typeface="Red Hat Text"/>
                <a:cs typeface="Red Hat Text"/>
                <a:sym typeface="Red Hat Text"/>
              </a:rPr>
              <a:t> and many more...</a:t>
            </a:r>
            <a:endParaRPr sz="2400">
              <a:solidFill>
                <a:schemeClr val="lt1"/>
              </a:solidFill>
              <a:highlight>
                <a:schemeClr val="dk1"/>
              </a:highlight>
              <a:latin typeface="Red Hat Text"/>
              <a:ea typeface="Red Hat Text"/>
              <a:cs typeface="Red Hat Text"/>
              <a:sym typeface="Red Hat Text"/>
            </a:endParaRPr>
          </a:p>
        </p:txBody>
      </p:sp>
      <p:sp>
        <p:nvSpPr>
          <p:cNvPr id="1684" name="Google Shape;1684;p4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42</a:t>
            </a:fld>
            <a:endParaRPr/>
          </a:p>
        </p:txBody>
      </p:sp>
      <p:sp>
        <p:nvSpPr>
          <p:cNvPr id="1685" name="Google Shape;1685;p49"/>
          <p:cNvSpPr txBox="1">
            <a:spLocks noGrp="1"/>
          </p:cNvSpPr>
          <p:nvPr>
            <p:ph type="body" idx="4294967295"/>
          </p:nvPr>
        </p:nvSpPr>
        <p:spPr>
          <a:xfrm>
            <a:off x="908328" y="932625"/>
            <a:ext cx="7327500" cy="1151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400" b="1"/>
              <a:t>You can also use any emoji as an icon!</a:t>
            </a:r>
            <a:br>
              <a:rPr lang="en" sz="1400"/>
            </a:br>
            <a:r>
              <a:rPr lang="en" sz="1400"/>
              <a:t>And of course it resizes without losing quality.</a:t>
            </a:r>
            <a:endParaRPr sz="1400"/>
          </a:p>
          <a:p>
            <a:pPr marL="0" lvl="0" indent="0" algn="l" rtl="0">
              <a:spcBef>
                <a:spcPts val="800"/>
              </a:spcBef>
              <a:spcAft>
                <a:spcPts val="800"/>
              </a:spcAft>
              <a:buNone/>
            </a:pPr>
            <a:r>
              <a:rPr lang="en" sz="1400"/>
              <a:t>How? Follow Google instructions </a:t>
            </a:r>
            <a:r>
              <a:rPr lang="en" sz="1400" u="sng">
                <a:hlinkClick r:id="rId3"/>
              </a:rPr>
              <a:t>https://twitter.com/googledocs/status/730087240156643328</a:t>
            </a:r>
            <a:endParaRPr sz="14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689"/>
        <p:cNvGrpSpPr/>
        <p:nvPr/>
      </p:nvGrpSpPr>
      <p:grpSpPr>
        <a:xfrm>
          <a:off x="0" y="0"/>
          <a:ext cx="0" cy="0"/>
          <a:chOff x="0" y="0"/>
          <a:chExt cx="0" cy="0"/>
        </a:xfrm>
      </p:grpSpPr>
      <p:pic>
        <p:nvPicPr>
          <p:cNvPr id="1690" name="Google Shape;1690;p50">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691" name="Google Shape;1691;p50"/>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692" name="Google Shape;1692;p50"/>
          <p:cNvGrpSpPr/>
          <p:nvPr/>
        </p:nvGrpSpPr>
        <p:grpSpPr>
          <a:xfrm>
            <a:off x="690575" y="3290132"/>
            <a:ext cx="7762851" cy="892418"/>
            <a:chOff x="801125" y="3213932"/>
            <a:chExt cx="7762851" cy="892418"/>
          </a:xfrm>
        </p:grpSpPr>
        <p:grpSp>
          <p:nvGrpSpPr>
            <p:cNvPr id="1693" name="Google Shape;1693;p50"/>
            <p:cNvGrpSpPr/>
            <p:nvPr/>
          </p:nvGrpSpPr>
          <p:grpSpPr>
            <a:xfrm>
              <a:off x="4845759" y="3213932"/>
              <a:ext cx="1695900" cy="892418"/>
              <a:chOff x="4845759" y="3213932"/>
              <a:chExt cx="1695900" cy="892418"/>
            </a:xfrm>
          </p:grpSpPr>
          <p:sp>
            <p:nvSpPr>
              <p:cNvPr id="1694" name="Google Shape;1694;p50"/>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695" name="Google Shape;1695;p50"/>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696" name="Google Shape;1696;p50"/>
            <p:cNvGrpSpPr/>
            <p:nvPr/>
          </p:nvGrpSpPr>
          <p:grpSpPr>
            <a:xfrm>
              <a:off x="2823442" y="3214222"/>
              <a:ext cx="1695900" cy="892128"/>
              <a:chOff x="2823442" y="3214222"/>
              <a:chExt cx="1695900" cy="892128"/>
            </a:xfrm>
          </p:grpSpPr>
          <p:sp>
            <p:nvSpPr>
              <p:cNvPr id="1697" name="Google Shape;1697;p50"/>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698" name="Google Shape;1698;p50"/>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699" name="Google Shape;1699;p50"/>
            <p:cNvGrpSpPr/>
            <p:nvPr/>
          </p:nvGrpSpPr>
          <p:grpSpPr>
            <a:xfrm>
              <a:off x="6868076" y="3213932"/>
              <a:ext cx="1695900" cy="892418"/>
              <a:chOff x="6868076" y="3213932"/>
              <a:chExt cx="1695900" cy="892418"/>
            </a:xfrm>
          </p:grpSpPr>
          <p:sp>
            <p:nvSpPr>
              <p:cNvPr id="1700" name="Google Shape;1700;p50"/>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701" name="Google Shape;1701;p50"/>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702" name="Google Shape;1702;p50"/>
            <p:cNvGrpSpPr/>
            <p:nvPr/>
          </p:nvGrpSpPr>
          <p:grpSpPr>
            <a:xfrm>
              <a:off x="801125" y="3214206"/>
              <a:ext cx="1695900" cy="892144"/>
              <a:chOff x="801125" y="3214206"/>
              <a:chExt cx="1695900" cy="892144"/>
            </a:xfrm>
          </p:grpSpPr>
          <p:sp>
            <p:nvSpPr>
              <p:cNvPr id="1703" name="Google Shape;1703;p50"/>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704" name="Google Shape;1704;p50"/>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ctrTitle" idx="4294967295"/>
          </p:nvPr>
        </p:nvSpPr>
        <p:spPr>
          <a:xfrm>
            <a:off x="1193499" y="1207088"/>
            <a:ext cx="4372031"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9600" dirty="0"/>
              <a:t>Idea!</a:t>
            </a:r>
            <a:endParaRPr sz="9600" dirty="0"/>
          </a:p>
        </p:txBody>
      </p:sp>
      <p:sp>
        <p:nvSpPr>
          <p:cNvPr id="97" name="Google Shape;97;p14"/>
          <p:cNvSpPr txBox="1">
            <a:spLocks noGrp="1"/>
          </p:cNvSpPr>
          <p:nvPr>
            <p:ph type="subTitle" idx="4294967295"/>
          </p:nvPr>
        </p:nvSpPr>
        <p:spPr>
          <a:xfrm>
            <a:off x="1193500" y="2406712"/>
            <a:ext cx="4185000" cy="1529700"/>
          </a:xfrm>
          <a:prstGeom prst="rect">
            <a:avLst/>
          </a:prstGeom>
        </p:spPr>
        <p:txBody>
          <a:bodyPr spcFirstLastPara="1" wrap="square" lIns="0" tIns="0" rIns="0" bIns="0" anchor="t" anchorCtr="0">
            <a:noAutofit/>
          </a:bodyPr>
          <a:lstStyle/>
          <a:p>
            <a:r>
              <a:rPr lang="en-US" sz="1600" dirty="0"/>
              <a:t>Turing system is social network, e-learning and community space system for all professional and experts and beginner </a:t>
            </a:r>
          </a:p>
          <a:p>
            <a:r>
              <a:rPr lang="en-US" i="1" dirty="0">
                <a:effectLst/>
                <a:latin typeface="Red Hat Display" panose="020B0604020202020204" charset="0"/>
                <a:ea typeface="Calibri" panose="020F0502020204030204" pitchFamily="34" charset="0"/>
              </a:rPr>
              <a:t>“all in one, close together”</a:t>
            </a:r>
            <a:endParaRPr i="1" dirty="0">
              <a:latin typeface="Red Hat Display" panose="020B0604020202020204" charset="0"/>
            </a:endParaRPr>
          </a:p>
        </p:txBody>
      </p:sp>
      <p:pic>
        <p:nvPicPr>
          <p:cNvPr id="98" name="Google Shape;98;p14"/>
          <p:cNvPicPr preferRelativeResize="0"/>
          <p:nvPr/>
        </p:nvPicPr>
        <p:blipFill rotWithShape="1">
          <a:blip r:embed="rId3">
            <a:alphaModFix/>
          </a:blip>
          <a:srcRect l="22354" t="33337"/>
          <a:stretch/>
        </p:blipFill>
        <p:spPr>
          <a:xfrm>
            <a:off x="5927600" y="512125"/>
            <a:ext cx="2698500" cy="4118100"/>
          </a:xfrm>
          <a:prstGeom prst="roundRect">
            <a:avLst>
              <a:gd name="adj" fmla="val 1391"/>
            </a:avLst>
          </a:prstGeom>
          <a:noFill/>
          <a:ln>
            <a:noFill/>
          </a:ln>
        </p:spPr>
      </p:pic>
      <p:sp>
        <p:nvSpPr>
          <p:cNvPr id="99" name="Google Shape;99;p1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100" name="Google Shape;100;p14"/>
          <p:cNvSpPr/>
          <p:nvPr/>
        </p:nvSpPr>
        <p:spPr>
          <a:xfrm>
            <a:off x="621973" y="2470113"/>
            <a:ext cx="223470" cy="203269"/>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EFC32-CB35-EC1B-8F4B-6DD8CEEDD98D}"/>
              </a:ext>
            </a:extLst>
          </p:cNvPr>
          <p:cNvSpPr>
            <a:spLocks noGrp="1"/>
          </p:cNvSpPr>
          <p:nvPr>
            <p:ph type="title"/>
          </p:nvPr>
        </p:nvSpPr>
        <p:spPr>
          <a:xfrm>
            <a:off x="1044475" y="742575"/>
            <a:ext cx="7207500" cy="633300"/>
          </a:xfrm>
        </p:spPr>
        <p:txBody>
          <a:bodyPr wrap="square" anchor="ctr">
            <a:normAutofit/>
          </a:bodyPr>
          <a:lstStyle/>
          <a:p>
            <a:r>
              <a:rPr lang="en-US" dirty="0"/>
              <a:t>The main concept and solutions </a:t>
            </a:r>
          </a:p>
        </p:txBody>
      </p:sp>
      <p:sp>
        <p:nvSpPr>
          <p:cNvPr id="3" name="Text Placeholder 2">
            <a:extLst>
              <a:ext uri="{FF2B5EF4-FFF2-40B4-BE49-F238E27FC236}">
                <a16:creationId xmlns:a16="http://schemas.microsoft.com/office/drawing/2014/main" id="{94F7192A-0D69-AF90-AFC4-590AF3053893}"/>
              </a:ext>
            </a:extLst>
          </p:cNvPr>
          <p:cNvSpPr>
            <a:spLocks noGrp="1"/>
          </p:cNvSpPr>
          <p:nvPr>
            <p:ph type="body" idx="1"/>
          </p:nvPr>
        </p:nvSpPr>
        <p:spPr>
          <a:xfrm>
            <a:off x="1044475" y="1468375"/>
            <a:ext cx="7207500" cy="2757600"/>
          </a:xfrm>
        </p:spPr>
        <p:txBody>
          <a:bodyPr wrap="square" anchor="t">
            <a:normAutofit/>
          </a:bodyPr>
          <a:lstStyle/>
          <a:p>
            <a:pPr marL="76200" indent="0">
              <a:spcAft>
                <a:spcPts val="600"/>
              </a:spcAft>
              <a:buNone/>
            </a:pPr>
            <a:r>
              <a:rPr lang="en-US" sz="1400" dirty="0">
                <a:effectLst/>
                <a:latin typeface="Red Hat Display" panose="020B0604020202020204" charset="0"/>
                <a:ea typeface="Calibri" panose="020F0502020204030204" pitchFamily="34" charset="0"/>
              </a:rPr>
              <a:t>The initial thinking is about how to fill the gap between the skilled ones and the beginners, how to make balance between them , how to build system which act like a pipeline for learner, </a:t>
            </a:r>
            <a:r>
              <a:rPr lang="en-US" sz="1400" dirty="0">
                <a:latin typeface="Red Hat Display" panose="020B0604020202020204" charset="0"/>
                <a:ea typeface="Calibri" panose="020F0502020204030204" pitchFamily="34" charset="0"/>
              </a:rPr>
              <a:t>Here’s solution that app can provide:</a:t>
            </a:r>
            <a:endParaRPr lang="en-US" sz="1400" dirty="0">
              <a:effectLst/>
              <a:latin typeface="Red Hat Display" panose="020B0604020202020204" charset="0"/>
              <a:ea typeface="Calibri" panose="020F0502020204030204" pitchFamily="34" charset="0"/>
            </a:endParaRPr>
          </a:p>
          <a:p>
            <a:pPr marL="457200" marR="0" lvl="0" indent="-355600" algn="l" defTabSz="914400" rtl="0" eaLnBrk="1" fontAlgn="auto" latinLnBrk="0" hangingPunct="1">
              <a:lnSpc>
                <a:spcPct val="115000"/>
              </a:lnSpc>
              <a:spcBef>
                <a:spcPts val="0"/>
              </a:spcBef>
              <a:spcAft>
                <a:spcPts val="0"/>
              </a:spcAft>
              <a:buClr>
                <a:srgbClr val="FFCE00"/>
              </a:buClr>
              <a:buSzPts val="2000"/>
              <a:buFont typeface="Red Hat Text"/>
              <a:buChar char="●"/>
              <a:tabLst/>
              <a:defRPr/>
            </a:pPr>
            <a:r>
              <a:rPr kumimoji="0" lang="en-US" sz="2000" b="0" i="0" u="none" strike="noStrike" kern="0" cap="none" spc="0" normalizeH="0" baseline="0" noProof="0" dirty="0">
                <a:ln>
                  <a:noFill/>
                </a:ln>
                <a:solidFill>
                  <a:srgbClr val="24283B"/>
                </a:solidFill>
                <a:effectLst/>
                <a:uLnTx/>
                <a:uFillTx/>
                <a:latin typeface="Red Hat Text"/>
                <a:sym typeface="Red Hat Text"/>
              </a:rPr>
              <a:t>Fill gap in communication between novice and experts </a:t>
            </a:r>
          </a:p>
          <a:p>
            <a:pPr marL="457200" marR="0" lvl="0" indent="-355600" algn="l" defTabSz="914400" rtl="0" eaLnBrk="1" fontAlgn="auto" latinLnBrk="0" hangingPunct="1">
              <a:lnSpc>
                <a:spcPct val="115000"/>
              </a:lnSpc>
              <a:spcBef>
                <a:spcPts val="0"/>
              </a:spcBef>
              <a:spcAft>
                <a:spcPts val="0"/>
              </a:spcAft>
              <a:buClr>
                <a:srgbClr val="FFCE00"/>
              </a:buClr>
              <a:buSzPts val="2000"/>
              <a:buFont typeface="Red Hat Text"/>
              <a:buChar char="●"/>
              <a:tabLst/>
              <a:defRPr/>
            </a:pPr>
            <a:r>
              <a:rPr kumimoji="0" lang="en-US" sz="2000" b="0" i="0" u="none" strike="noStrike" kern="0" cap="none" spc="0" normalizeH="0" baseline="0" noProof="0" dirty="0">
                <a:ln>
                  <a:noFill/>
                </a:ln>
                <a:solidFill>
                  <a:srgbClr val="24283B"/>
                </a:solidFill>
                <a:effectLst/>
                <a:uLnTx/>
                <a:uFillTx/>
                <a:latin typeface="Red Hat Text"/>
                <a:sym typeface="Red Hat Text"/>
              </a:rPr>
              <a:t>Unify</a:t>
            </a:r>
            <a:r>
              <a:rPr lang="en-US" sz="2000" dirty="0">
                <a:solidFill>
                  <a:srgbClr val="24283B"/>
                </a:solidFill>
              </a:rPr>
              <a:t> the resources </a:t>
            </a:r>
          </a:p>
          <a:p>
            <a:pPr marL="457200" marR="0" lvl="0" indent="-355600" algn="l" defTabSz="914400" rtl="0" eaLnBrk="1" fontAlgn="auto" latinLnBrk="0" hangingPunct="1">
              <a:lnSpc>
                <a:spcPct val="115000"/>
              </a:lnSpc>
              <a:spcBef>
                <a:spcPts val="0"/>
              </a:spcBef>
              <a:spcAft>
                <a:spcPts val="0"/>
              </a:spcAft>
              <a:buClr>
                <a:srgbClr val="FFCE00"/>
              </a:buClr>
              <a:buSzPts val="2000"/>
              <a:buFont typeface="Red Hat Text"/>
              <a:buChar char="●"/>
              <a:tabLst/>
              <a:defRPr/>
            </a:pPr>
            <a:r>
              <a:rPr kumimoji="0" lang="en-US" sz="2000" b="0" i="0" u="none" strike="noStrike" kern="0" cap="none" spc="0" normalizeH="0" baseline="0" noProof="0" dirty="0">
                <a:ln>
                  <a:noFill/>
                </a:ln>
                <a:solidFill>
                  <a:srgbClr val="24283B"/>
                </a:solidFill>
                <a:effectLst/>
                <a:uLnTx/>
                <a:uFillTx/>
                <a:latin typeface="Red Hat Text"/>
                <a:sym typeface="Red Hat Text"/>
              </a:rPr>
              <a:t>Coordinate the flow of information and communication</a:t>
            </a:r>
          </a:p>
          <a:p>
            <a:pPr marL="457200" marR="0" lvl="0" indent="-355600" algn="l" defTabSz="914400" rtl="0" eaLnBrk="1" fontAlgn="auto" latinLnBrk="0" hangingPunct="1">
              <a:lnSpc>
                <a:spcPct val="115000"/>
              </a:lnSpc>
              <a:spcBef>
                <a:spcPts val="0"/>
              </a:spcBef>
              <a:spcAft>
                <a:spcPts val="0"/>
              </a:spcAft>
              <a:buClr>
                <a:srgbClr val="FFCE00"/>
              </a:buClr>
              <a:buSzPts val="2000"/>
              <a:buFont typeface="Red Hat Text"/>
              <a:buChar char="●"/>
              <a:tabLst/>
              <a:defRPr/>
            </a:pPr>
            <a:r>
              <a:rPr lang="en-US" sz="2000" dirty="0">
                <a:solidFill>
                  <a:srgbClr val="24283B"/>
                </a:solidFill>
              </a:rPr>
              <a:t>Best use of time </a:t>
            </a:r>
            <a:endParaRPr kumimoji="0" lang="en-US" sz="2000" b="0" i="0" u="none" strike="noStrike" kern="0" cap="none" spc="0" normalizeH="0" baseline="0" noProof="0" dirty="0">
              <a:ln>
                <a:noFill/>
              </a:ln>
              <a:solidFill>
                <a:srgbClr val="24283B"/>
              </a:solidFill>
              <a:effectLst/>
              <a:uLnTx/>
              <a:uFillTx/>
              <a:latin typeface="Red Hat Text"/>
              <a:sym typeface="Red Hat Text"/>
            </a:endParaRPr>
          </a:p>
          <a:p>
            <a:pPr marL="76200" indent="0">
              <a:spcAft>
                <a:spcPts val="600"/>
              </a:spcAft>
              <a:buNone/>
            </a:pPr>
            <a:endParaRPr lang="en-US" sz="1400" dirty="0"/>
          </a:p>
        </p:txBody>
      </p:sp>
      <p:sp>
        <p:nvSpPr>
          <p:cNvPr id="5" name="Slide Number Placeholder 4">
            <a:extLst>
              <a:ext uri="{FF2B5EF4-FFF2-40B4-BE49-F238E27FC236}">
                <a16:creationId xmlns:a16="http://schemas.microsoft.com/office/drawing/2014/main" id="{6F6504AD-D021-75E7-5D77-A4DA6E741C88}"/>
              </a:ext>
            </a:extLst>
          </p:cNvPr>
          <p:cNvSpPr>
            <a:spLocks noGrp="1"/>
          </p:cNvSpPr>
          <p:nvPr>
            <p:ph type="sldNum" idx="12"/>
          </p:nvPr>
        </p:nvSpPr>
        <p:spPr>
          <a:xfrm>
            <a:off x="8619825" y="4630250"/>
            <a:ext cx="524100" cy="513300"/>
          </a:xfrm>
        </p:spPr>
        <p:txBody>
          <a:bodyPr wrap="square" anchor="ctr">
            <a:normAutofit/>
          </a:bodyPr>
          <a:lstStyle/>
          <a:p>
            <a:pPr marL="0" lvl="0" indent="0" rtl="0">
              <a:spcBef>
                <a:spcPts val="0"/>
              </a:spcBef>
              <a:spcAft>
                <a:spcPts val="600"/>
              </a:spcAft>
              <a:buNone/>
            </a:pPr>
            <a:fld id="{00000000-1234-1234-1234-123412341234}" type="slidenum">
              <a:rPr lang="en" smtClean="0"/>
              <a:pPr marL="0" lvl="0" indent="0" rtl="0">
                <a:spcBef>
                  <a:spcPts val="0"/>
                </a:spcBef>
                <a:spcAft>
                  <a:spcPts val="600"/>
                </a:spcAft>
                <a:buNone/>
              </a:pPr>
              <a:t>6</a:t>
            </a:fld>
            <a:endParaRPr lang="en"/>
          </a:p>
        </p:txBody>
      </p:sp>
    </p:spTree>
    <p:extLst>
      <p:ext uri="{BB962C8B-B14F-4D97-AF65-F5344CB8AC3E}">
        <p14:creationId xmlns:p14="http://schemas.microsoft.com/office/powerpoint/2010/main" val="1799501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5C86C9-6AEF-CAA3-6D5D-750AC19CAA7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a:p>
        </p:txBody>
      </p:sp>
    </p:spTree>
    <p:extLst>
      <p:ext uri="{BB962C8B-B14F-4D97-AF65-F5344CB8AC3E}">
        <p14:creationId xmlns:p14="http://schemas.microsoft.com/office/powerpoint/2010/main" val="1457425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txBox="1">
            <a:spLocks noGrp="1"/>
          </p:cNvSpPr>
          <p:nvPr>
            <p:ph type="ctrTitle"/>
          </p:nvPr>
        </p:nvSpPr>
        <p:spPr>
          <a:xfrm>
            <a:off x="2475275" y="2003875"/>
            <a:ext cx="5813400" cy="668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Transition Headline</a:t>
            </a:r>
            <a:endParaRPr/>
          </a:p>
        </p:txBody>
      </p:sp>
      <p:sp>
        <p:nvSpPr>
          <p:cNvPr id="106" name="Google Shape;106;p15"/>
          <p:cNvSpPr txBox="1">
            <a:spLocks noGrp="1"/>
          </p:cNvSpPr>
          <p:nvPr>
            <p:ph type="subTitle" idx="1"/>
          </p:nvPr>
        </p:nvSpPr>
        <p:spPr>
          <a:xfrm>
            <a:off x="2475275" y="2769050"/>
            <a:ext cx="5813400" cy="3705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Let’s start with the first set of slides</a:t>
            </a:r>
            <a:endParaRPr/>
          </a:p>
        </p:txBody>
      </p:sp>
      <p:sp>
        <p:nvSpPr>
          <p:cNvPr id="107" name="Google Shape;107;p15"/>
          <p:cNvSpPr txBox="1"/>
          <p:nvPr/>
        </p:nvSpPr>
        <p:spPr>
          <a:xfrm>
            <a:off x="507275" y="1703925"/>
            <a:ext cx="1580400" cy="1743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9600" b="1">
                <a:solidFill>
                  <a:schemeClr val="accent4"/>
                </a:solidFill>
                <a:latin typeface="Red Hat Display"/>
                <a:ea typeface="Red Hat Display"/>
                <a:cs typeface="Red Hat Display"/>
                <a:sym typeface="Red Hat Display"/>
              </a:rPr>
              <a:t>1</a:t>
            </a:r>
            <a:endParaRPr sz="9600" b="1">
              <a:solidFill>
                <a:schemeClr val="accent4"/>
              </a:solidFill>
              <a:latin typeface="Red Hat Display"/>
              <a:ea typeface="Red Hat Display"/>
              <a:cs typeface="Red Hat Display"/>
              <a:sym typeface="Red Hat Display"/>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6"/>
          <p:cNvSpPr txBox="1">
            <a:spLocks noGrp="1"/>
          </p:cNvSpPr>
          <p:nvPr>
            <p:ph type="body" idx="1"/>
          </p:nvPr>
        </p:nvSpPr>
        <p:spPr>
          <a:xfrm>
            <a:off x="1441500" y="1194900"/>
            <a:ext cx="6261300" cy="275370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
              <a:t>Quotations are commonly printed as a means of inspiration and to invoke philosophical thoughts from the reader</a:t>
            </a:r>
            <a:endParaRPr/>
          </a:p>
        </p:txBody>
      </p:sp>
      <p:sp>
        <p:nvSpPr>
          <p:cNvPr id="113" name="Google Shape;113;p16"/>
          <p:cNvSpPr txBox="1">
            <a:spLocks noGrp="1"/>
          </p:cNvSpPr>
          <p:nvPr>
            <p:ph type="sldNum" idx="12"/>
          </p:nvPr>
        </p:nvSpPr>
        <p:spPr>
          <a:xfrm>
            <a:off x="4091600" y="4717600"/>
            <a:ext cx="960900" cy="42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Timandra template">
  <a:themeElements>
    <a:clrScheme name="Custom 347">
      <a:dk1>
        <a:srgbClr val="24283B"/>
      </a:dk1>
      <a:lt1>
        <a:srgbClr val="FFFFFF"/>
      </a:lt1>
      <a:dk2>
        <a:srgbClr val="80828B"/>
      </a:dk2>
      <a:lt2>
        <a:srgbClr val="EAECF0"/>
      </a:lt2>
      <a:accent1>
        <a:srgbClr val="FFCE00"/>
      </a:accent1>
      <a:accent2>
        <a:srgbClr val="FFF14C"/>
      </a:accent2>
      <a:accent3>
        <a:srgbClr val="9FE2D0"/>
      </a:accent3>
      <a:accent4>
        <a:srgbClr val="1AB6D1"/>
      </a:accent4>
      <a:accent5>
        <a:srgbClr val="0784B1"/>
      </a:accent5>
      <a:accent6>
        <a:srgbClr val="EE7673"/>
      </a:accent6>
      <a:hlink>
        <a:srgbClr val="3180B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1719</Words>
  <Application>Microsoft Office PowerPoint</Application>
  <PresentationFormat>On-screen Show (16:9)</PresentationFormat>
  <Paragraphs>393</Paragraphs>
  <Slides>43</Slides>
  <Notes>39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Calibri</vt:lpstr>
      <vt:lpstr>Times New Roman</vt:lpstr>
      <vt:lpstr>Red Hat Display</vt:lpstr>
      <vt:lpstr>Montserrat</vt:lpstr>
      <vt:lpstr>Red Hat Text</vt:lpstr>
      <vt:lpstr>Arial</vt:lpstr>
      <vt:lpstr>Timandra template</vt:lpstr>
      <vt:lpstr>This is Your Presentation Title</vt:lpstr>
      <vt:lpstr>Agenda</vt:lpstr>
      <vt:lpstr>Introduction </vt:lpstr>
      <vt:lpstr>Problems and challenges:</vt:lpstr>
      <vt:lpstr>Idea!</vt:lpstr>
      <vt:lpstr>The main concept and solutions </vt:lpstr>
      <vt:lpstr>PowerPoint Presentation</vt:lpstr>
      <vt:lpstr>Transition Headline</vt:lpstr>
      <vt:lpstr>PowerPoint Presentation</vt:lpstr>
      <vt:lpstr>This is a slide title</vt:lpstr>
      <vt:lpstr>Big concept</vt:lpstr>
      <vt:lpstr>You can also split your content</vt:lpstr>
      <vt:lpstr>In two or three columns</vt:lpstr>
      <vt:lpstr>A picture is worth a thousand words</vt:lpstr>
      <vt:lpstr>Want big impact? Use big image.</vt:lpstr>
      <vt:lpstr>Use diagrams to explain your ideas</vt:lpstr>
      <vt:lpstr>And tables to compare data</vt:lpstr>
      <vt:lpstr>Maps</vt:lpstr>
      <vt:lpstr>89,526,124</vt:lpstr>
      <vt:lpstr>89,526,124$</vt:lpstr>
      <vt:lpstr>Our process is easy</vt:lpstr>
      <vt:lpstr>Let’s review some concepts</vt:lpstr>
      <vt:lpstr>PowerPoint Presentation</vt:lpstr>
      <vt:lpstr>PowerPoint Presentation</vt:lpstr>
      <vt:lpstr>PowerPoint Presentation</vt:lpstr>
      <vt:lpstr>PowerPoint Presentation</vt:lpstr>
      <vt:lpstr>Thanks!</vt:lpstr>
      <vt:lpstr>Credits</vt:lpstr>
      <vt:lpstr>Presentation design</vt:lpstr>
      <vt:lpstr>Extra Resources</vt:lpstr>
      <vt:lpstr>Timeline</vt:lpstr>
      <vt:lpstr>Roadmap</vt:lpstr>
      <vt:lpstr>Gantt chart</vt:lpstr>
      <vt:lpstr>SWOT Analysis</vt:lpstr>
      <vt:lpstr>Business Model Canvas</vt:lpstr>
      <vt:lpstr>Funnel</vt:lpstr>
      <vt:lpstr>Team Presentation</vt:lpstr>
      <vt:lpstr>Competitor Matrix</vt:lpstr>
      <vt:lpstr>Weekly Planner</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Five</dc:title>
  <dc:creator>ِAhmed Khallaf</dc:creator>
  <cp:lastModifiedBy>احمد عبد الوهاب المليجى السيد خليل</cp:lastModifiedBy>
  <cp:revision>6</cp:revision>
  <dcterms:modified xsi:type="dcterms:W3CDTF">2022-07-25T01:37:19Z</dcterms:modified>
</cp:coreProperties>
</file>